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3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5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1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0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5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6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20EE-C7F3-4EAD-89FA-25061425DFE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4D482-1594-4FFA-86BA-84511F87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5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12-9-15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en-US" smtClean="0"/>
              <a:t>I CP 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6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December 9,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2352"/>
            <a:ext cx="11353800" cy="5401056"/>
          </a:xfrm>
        </p:spPr>
        <p:txBody>
          <a:bodyPr>
            <a:noAutofit/>
          </a:bodyPr>
          <a:lstStyle/>
          <a:p>
            <a:r>
              <a:rPr lang="en-US" sz="3400" dirty="0" smtClean="0"/>
              <a:t>Take out a sheet of paper, and fill out a full MLA header, heading, and title. The title can be “‘Test of the Great Bow’ Summary.”</a:t>
            </a:r>
          </a:p>
          <a:p>
            <a:r>
              <a:rPr lang="en-US" sz="3400" dirty="0" smtClean="0"/>
              <a:t>Read individually pages 796-802.</a:t>
            </a:r>
          </a:p>
          <a:p>
            <a:r>
              <a:rPr lang="en-US" sz="3400" dirty="0" smtClean="0"/>
              <a:t>Complete a detailed summary of what happens in this section.</a:t>
            </a:r>
          </a:p>
          <a:p>
            <a:pPr lvl="1"/>
            <a:r>
              <a:rPr lang="en-US" sz="3400" dirty="0" smtClean="0"/>
              <a:t>8 sentences</a:t>
            </a:r>
          </a:p>
          <a:p>
            <a:pPr lvl="1"/>
            <a:r>
              <a:rPr lang="en-US" sz="3400" dirty="0" smtClean="0"/>
              <a:t>You must use 2 of each sentence type (order doesn’t matter): simple, compound, complex, and compound-complex.</a:t>
            </a:r>
          </a:p>
          <a:p>
            <a:pPr lvl="1"/>
            <a:r>
              <a:rPr lang="en-US" sz="3400" dirty="0" smtClean="0"/>
              <a:t>See your finals study guide for definitions of each sentence type.</a:t>
            </a:r>
          </a:p>
          <a:p>
            <a:pPr lvl="1"/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02601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12-9-15</vt:lpstr>
      <vt:lpstr>Wednesday, December 9, 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kgraham3</dc:creator>
  <cp:lastModifiedBy>kgraham3</cp:lastModifiedBy>
  <cp:revision>2</cp:revision>
  <cp:lastPrinted>2015-12-09T14:36:32Z</cp:lastPrinted>
  <dcterms:created xsi:type="dcterms:W3CDTF">2015-12-09T14:36:13Z</dcterms:created>
  <dcterms:modified xsi:type="dcterms:W3CDTF">2015-12-09T14:37:04Z</dcterms:modified>
</cp:coreProperties>
</file>