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Animal Farm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I, MS. Graham Helton</a:t>
            </a:r>
          </a:p>
          <a:p>
            <a:r>
              <a:rPr lang="en-US" dirty="0" smtClean="0"/>
              <a:t>Tuesday, October 21,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5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stands for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Farmer jones: Czar Nicholas II</a:t>
            </a:r>
          </a:p>
          <a:p>
            <a:r>
              <a:rPr lang="en-US" sz="2800" dirty="0" smtClean="0"/>
              <a:t>Humans: capitalists who exploit the weak</a:t>
            </a:r>
          </a:p>
          <a:p>
            <a:r>
              <a:rPr lang="en-US" sz="2800" dirty="0" smtClean="0"/>
              <a:t>Old Major:</a:t>
            </a:r>
            <a:r>
              <a:rPr lang="en-US" sz="2800" dirty="0"/>
              <a:t> </a:t>
            </a:r>
            <a:r>
              <a:rPr lang="en-US" sz="2800" dirty="0" smtClean="0"/>
              <a:t>Karl Marx (also ties to Lenin)</a:t>
            </a:r>
          </a:p>
          <a:p>
            <a:r>
              <a:rPr lang="en-US" sz="2800" dirty="0" smtClean="0"/>
              <a:t>Snowball: Leon TROTSKY</a:t>
            </a:r>
          </a:p>
          <a:p>
            <a:r>
              <a:rPr lang="en-US" sz="2800" dirty="0" smtClean="0"/>
              <a:t>Napoleon: Joseph Stalin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330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Stands for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Squealer: Stalin’s Propaganda machine </a:t>
            </a:r>
            <a:r>
              <a:rPr lang="en-US" sz="2800" i="1" dirty="0" smtClean="0"/>
              <a:t>Pravda.</a:t>
            </a:r>
          </a:p>
          <a:p>
            <a:r>
              <a:rPr lang="en-US" sz="2800" dirty="0" smtClean="0"/>
              <a:t>Pigs: Communist Party Loyalists</a:t>
            </a:r>
          </a:p>
          <a:p>
            <a:r>
              <a:rPr lang="en-US" sz="2800" dirty="0" smtClean="0"/>
              <a:t>Dogs: KGB/Secret Police (Private Army)</a:t>
            </a:r>
          </a:p>
          <a:p>
            <a:r>
              <a:rPr lang="en-US" sz="2800" dirty="0" smtClean="0"/>
              <a:t>Boxer and Clover: the Dedicated Proletariat/working class</a:t>
            </a:r>
          </a:p>
          <a:p>
            <a:r>
              <a:rPr lang="en-US" sz="2800" dirty="0" smtClean="0"/>
              <a:t>Moses: The Church/Organized religion</a:t>
            </a:r>
          </a:p>
          <a:p>
            <a:r>
              <a:rPr lang="en-US" sz="2800" dirty="0" smtClean="0"/>
              <a:t>“Beasts of England”: “Communist </a:t>
            </a:r>
            <a:r>
              <a:rPr lang="en-US" sz="2800" dirty="0" err="1" smtClean="0"/>
              <a:t>Internationale</a:t>
            </a:r>
            <a:r>
              <a:rPr lang="en-US" sz="2800" dirty="0" smtClean="0"/>
              <a:t>” song</a:t>
            </a:r>
          </a:p>
          <a:p>
            <a:r>
              <a:rPr lang="en-US" sz="2800" dirty="0" smtClean="0"/>
              <a:t>Windmill: Russian Industry (five Year Plans)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68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Revolution of 1917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a political Revolution?</a:t>
            </a:r>
          </a:p>
          <a:p>
            <a:r>
              <a:rPr lang="en-US" sz="3200" dirty="0" smtClean="0"/>
              <a:t>Who Was the ruler at the onset of the Russian revolution?</a:t>
            </a:r>
          </a:p>
          <a:p>
            <a:r>
              <a:rPr lang="en-US" sz="3200" dirty="0" smtClean="0"/>
              <a:t>Why was there a revolution? What happened that made the people of Russia want to revolt?</a:t>
            </a:r>
          </a:p>
        </p:txBody>
      </p:sp>
    </p:spTree>
    <p:extLst>
      <p:ext uri="{BB962C8B-B14F-4D97-AF65-F5344CB8AC3E}">
        <p14:creationId xmlns:p14="http://schemas.microsoft.com/office/powerpoint/2010/main" val="289998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Revolution of 1917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is a political Revolution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dirty="0" smtClean="0"/>
              <a:t>A revolution is the overthrow or renunciation of one government to be replaced by another.</a:t>
            </a:r>
            <a:endParaRPr lang="en-US" sz="2800" dirty="0"/>
          </a:p>
          <a:p>
            <a:r>
              <a:rPr lang="en-US" sz="2800" dirty="0"/>
              <a:t>Who Was the ruler at the onset of the Russian revolution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dirty="0" smtClean="0"/>
              <a:t>Czar Nicholas II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66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Revolution of 1917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Why was there a revolution? What happened that made the people of Russia want to revolt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dirty="0" smtClean="0"/>
              <a:t>Although serfdom (essentially slavery) had been abolished in 1861, the peasants still were not landowners.</a:t>
            </a:r>
          </a:p>
          <a:p>
            <a:pPr lvl="1"/>
            <a:r>
              <a:rPr lang="en-US" sz="2800" dirty="0" smtClean="0"/>
              <a:t>Through migration to cities, word of mouth, and by the press, the peasants were becoming aware that they could have better lives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Revolution of 1917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lvl="1"/>
            <a:r>
              <a:rPr lang="en-US" sz="2800" dirty="0"/>
              <a:t>City workers also were discontent because of overcrowded housing, long working hours (10-12 hour days, 6 days/week), unsanitary conditions, and the constant threat of injury or death because of unsafe conditions.</a:t>
            </a:r>
          </a:p>
          <a:p>
            <a:pPr lvl="1"/>
            <a:r>
              <a:rPr lang="en-US" sz="2800" dirty="0"/>
              <a:t>World War I only added to the already chaotic situation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969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Feelings toward Czar Nicholas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 1905, thousands of dissatisfied Russian workers were protesting in the streets. </a:t>
            </a:r>
          </a:p>
          <a:p>
            <a:r>
              <a:rPr lang="en-US" sz="2400" dirty="0" smtClean="0"/>
              <a:t>At the insistence of Czar Nicholas, hundreds of them were shot to death.</a:t>
            </a:r>
          </a:p>
          <a:p>
            <a:pPr lvl="1"/>
            <a:r>
              <a:rPr lang="en-US" sz="2400" dirty="0" smtClean="0"/>
              <a:t>This dark episode in Russia’s history is known as Bloody Sunday.</a:t>
            </a:r>
          </a:p>
          <a:p>
            <a:r>
              <a:rPr lang="en-US" sz="2400" dirty="0" smtClean="0"/>
              <a:t>As a result of the 1905 massacre, the Czar was forced to offer the October Manifesto, which promised a democratic parliament… however, he went back on his word. </a:t>
            </a:r>
          </a:p>
        </p:txBody>
      </p:sp>
    </p:spTree>
    <p:extLst>
      <p:ext uri="{BB962C8B-B14F-4D97-AF65-F5344CB8AC3E}">
        <p14:creationId xmlns:p14="http://schemas.microsoft.com/office/powerpoint/2010/main" val="178351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Feelings toward czar Nicholas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czar entered World War I hoping the war would distract the people from ongoing issues of poverty and poor working conditions.</a:t>
            </a:r>
          </a:p>
          <a:p>
            <a:r>
              <a:rPr lang="en-US" sz="2800" dirty="0" smtClean="0"/>
              <a:t>Russia’s participation in </a:t>
            </a:r>
            <a:r>
              <a:rPr lang="en-US" sz="2800" dirty="0" err="1" smtClean="0"/>
              <a:t>Wwi</a:t>
            </a:r>
            <a:r>
              <a:rPr lang="en-US" sz="2800" dirty="0" smtClean="0"/>
              <a:t>, however, was disastrous.</a:t>
            </a:r>
          </a:p>
          <a:p>
            <a:r>
              <a:rPr lang="en-US" sz="2800" dirty="0" smtClean="0"/>
              <a:t>The Czar’s regime collapsed in 1917 during the February revolution; a year later, he and his family were executed.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980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Communism is a system in which goods are owned in </a:t>
            </a:r>
            <a:r>
              <a:rPr lang="en-US" dirty="0" smtClean="0"/>
              <a:t>common </a:t>
            </a:r>
            <a:r>
              <a:rPr lang="en-US" dirty="0" smtClean="0"/>
              <a:t>and are available to all as needed.</a:t>
            </a:r>
          </a:p>
          <a:p>
            <a:r>
              <a:rPr lang="en-US" dirty="0" smtClean="0"/>
              <a:t>The father of communism is considered Karl Marx.</a:t>
            </a:r>
          </a:p>
          <a:p>
            <a:r>
              <a:rPr lang="en-US" dirty="0" smtClean="0"/>
              <a:t>Lenin read </a:t>
            </a:r>
            <a:r>
              <a:rPr lang="en-US" u="sng" dirty="0" smtClean="0"/>
              <a:t>the Communist Manifesto </a:t>
            </a:r>
            <a:r>
              <a:rPr lang="en-US" dirty="0" smtClean="0"/>
              <a:t>written by Marx and decided he liked the ideas, so he brought the ideas to the Russian people.</a:t>
            </a:r>
          </a:p>
          <a:p>
            <a:r>
              <a:rPr lang="en-US" dirty="0" smtClean="0"/>
              <a:t>Leon Trotsky was a spokesperson for </a:t>
            </a:r>
            <a:r>
              <a:rPr lang="en-US" dirty="0"/>
              <a:t>L</a:t>
            </a:r>
            <a:r>
              <a:rPr lang="en-US" dirty="0" smtClean="0"/>
              <a:t>enin, helping to spread the idea of communism to all the people.</a:t>
            </a:r>
          </a:p>
          <a:p>
            <a:r>
              <a:rPr lang="en-US" dirty="0" smtClean="0"/>
              <a:t>Stalin was also part of the Communist movement, but he eventually became a brutal leader, killing people whenever they did not do as he commanded.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6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to </a:t>
            </a:r>
            <a:r>
              <a:rPr lang="en-US" u="sng" dirty="0" smtClean="0"/>
              <a:t>animal farm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George </a:t>
            </a:r>
            <a:r>
              <a:rPr lang="en-US" sz="2400" dirty="0"/>
              <a:t>O</a:t>
            </a:r>
            <a:r>
              <a:rPr lang="en-US" sz="2400" dirty="0" smtClean="0"/>
              <a:t>rwell wrote the novel as an </a:t>
            </a:r>
            <a:r>
              <a:rPr lang="en-US" sz="2400" b="1" dirty="0" smtClean="0"/>
              <a:t>allegory</a:t>
            </a:r>
            <a:r>
              <a:rPr lang="en-US" sz="2400" dirty="0" smtClean="0"/>
              <a:t> to the Russian Revolution.</a:t>
            </a:r>
          </a:p>
          <a:p>
            <a:r>
              <a:rPr lang="en-US" sz="2400" dirty="0" smtClean="0"/>
              <a:t>Most </a:t>
            </a:r>
            <a:r>
              <a:rPr lang="en-US" sz="2400" b="1" dirty="0" smtClean="0"/>
              <a:t>fables </a:t>
            </a:r>
            <a:r>
              <a:rPr lang="en-US" sz="2400" dirty="0" smtClean="0"/>
              <a:t>have two levels of meaning. On the surface of </a:t>
            </a:r>
            <a:r>
              <a:rPr lang="en-US" sz="2400" u="sng" dirty="0" err="1" smtClean="0"/>
              <a:t>af</a:t>
            </a:r>
            <a:r>
              <a:rPr lang="en-US" sz="2400" dirty="0" smtClean="0"/>
              <a:t>, the story is about the animals taking over the farm.</a:t>
            </a:r>
          </a:p>
          <a:p>
            <a:pPr lvl="1"/>
            <a:r>
              <a:rPr lang="en-US" sz="2400" dirty="0" smtClean="0"/>
              <a:t>The way the animals interact and the way the plot unfolds says something about the nature of people or the value of ideas. </a:t>
            </a:r>
          </a:p>
          <a:p>
            <a:r>
              <a:rPr lang="en-US" sz="2400" dirty="0" smtClean="0"/>
              <a:t>The takeover of the farm is an </a:t>
            </a:r>
            <a:r>
              <a:rPr lang="en-US" sz="2400" b="1" dirty="0" smtClean="0"/>
              <a:t>allegory</a:t>
            </a:r>
            <a:r>
              <a:rPr lang="en-US" sz="2400" dirty="0" smtClean="0"/>
              <a:t> for the Bolsheviks taking over of the Russian government. </a:t>
            </a:r>
          </a:p>
        </p:txBody>
      </p:sp>
    </p:spTree>
    <p:extLst>
      <p:ext uri="{BB962C8B-B14F-4D97-AF65-F5344CB8AC3E}">
        <p14:creationId xmlns:p14="http://schemas.microsoft.com/office/powerpoint/2010/main" val="39690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447</TotalTime>
  <Words>636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Droplet</vt:lpstr>
      <vt:lpstr>Animal Farm</vt:lpstr>
      <vt:lpstr>Russian Revolution of 1917</vt:lpstr>
      <vt:lpstr>Russian Revolution of 1917</vt:lpstr>
      <vt:lpstr>Russian Revolution of 1917</vt:lpstr>
      <vt:lpstr>Russian Revolution of 1917</vt:lpstr>
      <vt:lpstr>Feelings toward Czar Nicholas II</vt:lpstr>
      <vt:lpstr>Feelings toward czar Nicholas II</vt:lpstr>
      <vt:lpstr>Rise of Communism</vt:lpstr>
      <vt:lpstr>Connection to animal farm</vt:lpstr>
      <vt:lpstr>Who stands for what?</vt:lpstr>
      <vt:lpstr>Who Stands for What?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Farm</dc:title>
  <dc:creator>kgraham3</dc:creator>
  <cp:lastModifiedBy>kgraham3</cp:lastModifiedBy>
  <cp:revision>12</cp:revision>
  <dcterms:created xsi:type="dcterms:W3CDTF">2014-10-20T17:14:46Z</dcterms:created>
  <dcterms:modified xsi:type="dcterms:W3CDTF">2014-10-21T19:49:43Z</dcterms:modified>
</cp:coreProperties>
</file>