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owl.english.purdue.edu/owl/resource/588/02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.edu/wp-content/uploads/2013/07/Source-Evaluation-Cheat-Sheet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Credible Sources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February 10,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558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According to </a:t>
            </a:r>
            <a:br>
              <a:rPr lang="en-US" dirty="0" smtClean="0"/>
            </a:br>
            <a:r>
              <a:rPr lang="en-US" dirty="0" smtClean="0"/>
              <a:t>The Purdue OWL (Online Writing Lab)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“…[S]</a:t>
            </a:r>
            <a:r>
              <a:rPr lang="en-US" sz="3600" dirty="0" err="1" smtClean="0"/>
              <a:t>ources</a:t>
            </a:r>
            <a:r>
              <a:rPr lang="en-US" sz="3600" dirty="0" smtClean="0"/>
              <a:t> must be reliable, accurate, and trustworthy.”</a:t>
            </a:r>
          </a:p>
          <a:p>
            <a:r>
              <a:rPr lang="en-US" sz="3600" dirty="0">
                <a:hlinkClick r:id="rId2"/>
              </a:rPr>
              <a:t>https://owl.english.purdue.edu/owl/resource/588/02/</a:t>
            </a:r>
            <a:endParaRPr lang="en-US" sz="3600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400130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CONSIDER When Picking a Source: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In addition to credibility, you will also want to consider relevance of the source to your research</a:t>
            </a:r>
            <a:r>
              <a:rPr lang="en-US" sz="2800" dirty="0" smtClean="0"/>
              <a:t>.</a:t>
            </a:r>
            <a:endParaRPr lang="en-US" sz="2800" dirty="0" smtClean="0">
              <a:hlinkClick r:id="rId2"/>
            </a:endParaRPr>
          </a:p>
          <a:p>
            <a:r>
              <a:rPr lang="en-US" sz="2800" dirty="0" smtClean="0">
                <a:hlinkClick r:id="rId2"/>
              </a:rPr>
              <a:t>http</a:t>
            </a:r>
            <a:r>
              <a:rPr lang="en-US" sz="2800" dirty="0">
                <a:hlinkClick r:id="rId2"/>
              </a:rPr>
              <a:t>://</a:t>
            </a:r>
            <a:r>
              <a:rPr lang="en-US" sz="2800" dirty="0" smtClean="0">
                <a:hlinkClick r:id="rId2"/>
              </a:rPr>
              <a:t>www.presentation.edu/wp-content/uploads/2013/07/Source-Evaluation-Cheat-Sheet.pdf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25418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 Ticket: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Please answer the following on your own paper and turn it in to the basket before you leave. (Be sure your name is on it!)</a:t>
            </a:r>
          </a:p>
          <a:p>
            <a:pPr lvl="1"/>
            <a:r>
              <a:rPr lang="en-US" sz="3600" dirty="0" smtClean="0"/>
              <a:t>What topic are you leaning toward at this point for your research project? </a:t>
            </a:r>
          </a:p>
          <a:p>
            <a:pPr lvl="1"/>
            <a:r>
              <a:rPr lang="en-US" sz="3600" dirty="0" smtClean="0"/>
              <a:t>What are some questions or concerns you have with regard to this project? </a:t>
            </a:r>
          </a:p>
          <a:p>
            <a:pPr lvl="1"/>
            <a:r>
              <a:rPr lang="en-US" sz="3600" dirty="0" smtClean="0"/>
              <a:t>What do you feel you will need help with?</a:t>
            </a:r>
          </a:p>
        </p:txBody>
      </p:sp>
    </p:spTree>
    <p:extLst>
      <p:ext uri="{BB962C8B-B14F-4D97-AF65-F5344CB8AC3E}">
        <p14:creationId xmlns:p14="http://schemas.microsoft.com/office/powerpoint/2010/main" val="24365584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11</TotalTime>
  <Words>122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Celestial</vt:lpstr>
      <vt:lpstr>Credible Sources</vt:lpstr>
      <vt:lpstr>According to  The Purdue OWL (Online Writing Lab)</vt:lpstr>
      <vt:lpstr>What To CONSIDER When Picking a Source:</vt:lpstr>
      <vt:lpstr>Exit Ticket: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Credible Sources</dc:title>
  <dc:creator>kgraham3</dc:creator>
  <cp:lastModifiedBy>kgraham3</cp:lastModifiedBy>
  <cp:revision>4</cp:revision>
  <dcterms:created xsi:type="dcterms:W3CDTF">2016-02-09T20:23:30Z</dcterms:created>
  <dcterms:modified xsi:type="dcterms:W3CDTF">2016-02-09T20:35:12Z</dcterms:modified>
</cp:coreProperties>
</file>