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98222-2C6C-4A3F-98BC-0EB2E1C2369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3945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98222-2C6C-4A3F-98BC-0EB2E1C2369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161203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98222-2C6C-4A3F-98BC-0EB2E1C2369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6537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98222-2C6C-4A3F-98BC-0EB2E1C2369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402954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98222-2C6C-4A3F-98BC-0EB2E1C2369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164632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98222-2C6C-4A3F-98BC-0EB2E1C2369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58039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98222-2C6C-4A3F-98BC-0EB2E1C23690}" type="datetimeFigureOut">
              <a:rPr lang="en-US" smtClean="0"/>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82522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98222-2C6C-4A3F-98BC-0EB2E1C23690}" type="datetimeFigureOut">
              <a:rPr lang="en-US" smtClean="0"/>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152062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98222-2C6C-4A3F-98BC-0EB2E1C23690}" type="datetimeFigureOut">
              <a:rPr lang="en-US" smtClean="0"/>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392194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98222-2C6C-4A3F-98BC-0EB2E1C2369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425194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98222-2C6C-4A3F-98BC-0EB2E1C2369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04DC9-E881-408D-BB02-4404F26D16DE}" type="slidenum">
              <a:rPr lang="en-US" smtClean="0"/>
              <a:t>‹#›</a:t>
            </a:fld>
            <a:endParaRPr lang="en-US"/>
          </a:p>
        </p:txBody>
      </p:sp>
    </p:spTree>
    <p:extLst>
      <p:ext uri="{BB962C8B-B14F-4D97-AF65-F5344CB8AC3E}">
        <p14:creationId xmlns:p14="http://schemas.microsoft.com/office/powerpoint/2010/main" val="13969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98222-2C6C-4A3F-98BC-0EB2E1C23690}" type="datetimeFigureOut">
              <a:rPr lang="en-US" smtClean="0"/>
              <a:t>12/11/2015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04DC9-E881-408D-BB02-4404F26D16DE}" type="slidenum">
              <a:rPr lang="en-US" smtClean="0"/>
              <a:t>‹#›</a:t>
            </a:fld>
            <a:endParaRPr lang="en-US"/>
          </a:p>
        </p:txBody>
      </p:sp>
    </p:spTree>
    <p:extLst>
      <p:ext uri="{BB962C8B-B14F-4D97-AF65-F5344CB8AC3E}">
        <p14:creationId xmlns:p14="http://schemas.microsoft.com/office/powerpoint/2010/main" val="2200789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Finishing </a:t>
            </a:r>
            <a:r>
              <a:rPr lang="en-US" i="1" dirty="0" smtClean="0"/>
              <a:t>The Odyssey</a:t>
            </a:r>
            <a:endParaRPr lang="en-US" dirty="0"/>
          </a:p>
        </p:txBody>
      </p:sp>
      <p:sp>
        <p:nvSpPr>
          <p:cNvPr id="3" name="Subtitle 2"/>
          <p:cNvSpPr>
            <a:spLocks noGrp="1"/>
          </p:cNvSpPr>
          <p:nvPr>
            <p:ph type="subTitle" idx="1"/>
          </p:nvPr>
        </p:nvSpPr>
        <p:spPr/>
        <p:txBody>
          <a:bodyPr/>
          <a:lstStyle/>
          <a:p>
            <a:r>
              <a:rPr lang="en-US" dirty="0" smtClean="0"/>
              <a:t>12-11-15</a:t>
            </a:r>
          </a:p>
          <a:p>
            <a:r>
              <a:rPr lang="en-US" dirty="0" smtClean="0"/>
              <a:t>(Happy Friday!)</a:t>
            </a:r>
            <a:endParaRPr lang="en-US" dirty="0"/>
          </a:p>
        </p:txBody>
      </p:sp>
    </p:spTree>
    <p:extLst>
      <p:ext uri="{BB962C8B-B14F-4D97-AF65-F5344CB8AC3E}">
        <p14:creationId xmlns:p14="http://schemas.microsoft.com/office/powerpoint/2010/main" val="292099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Quick-write: 5 minutes</a:t>
            </a:r>
            <a:endParaRPr lang="en-US" dirty="0"/>
          </a:p>
        </p:txBody>
      </p:sp>
      <p:sp>
        <p:nvSpPr>
          <p:cNvPr id="3" name="Content Placeholder 2"/>
          <p:cNvSpPr>
            <a:spLocks noGrp="1"/>
          </p:cNvSpPr>
          <p:nvPr>
            <p:ph idx="1"/>
          </p:nvPr>
        </p:nvSpPr>
        <p:spPr/>
        <p:txBody>
          <a:bodyPr>
            <a:normAutofit/>
          </a:bodyPr>
          <a:lstStyle/>
          <a:p>
            <a:r>
              <a:rPr lang="en-US" sz="5400" dirty="0" smtClean="0"/>
              <a:t>How difficult would it be for you to welcome someone back into your life after twenty years (and not knowing if he or she were even still alive)? </a:t>
            </a:r>
            <a:endParaRPr lang="en-US" sz="5400" dirty="0"/>
          </a:p>
        </p:txBody>
      </p:sp>
    </p:spTree>
    <p:extLst>
      <p:ext uri="{BB962C8B-B14F-4D97-AF65-F5344CB8AC3E}">
        <p14:creationId xmlns:p14="http://schemas.microsoft.com/office/powerpoint/2010/main" val="3857122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“Odysseus and Penelope”</a:t>
            </a:r>
            <a:endParaRPr lang="en-US" dirty="0"/>
          </a:p>
        </p:txBody>
      </p:sp>
      <p:sp>
        <p:nvSpPr>
          <p:cNvPr id="3" name="Content Placeholder 2"/>
          <p:cNvSpPr>
            <a:spLocks noGrp="1"/>
          </p:cNvSpPr>
          <p:nvPr>
            <p:ph idx="1"/>
          </p:nvPr>
        </p:nvSpPr>
        <p:spPr>
          <a:xfrm>
            <a:off x="838200" y="1438656"/>
            <a:ext cx="10515600" cy="4738307"/>
          </a:xfrm>
        </p:spPr>
        <p:txBody>
          <a:bodyPr>
            <a:noAutofit/>
          </a:bodyPr>
          <a:lstStyle/>
          <a:p>
            <a:r>
              <a:rPr lang="en-US" sz="4800" dirty="0" smtClean="0"/>
              <a:t>Read pages 806-809</a:t>
            </a:r>
          </a:p>
          <a:p>
            <a:r>
              <a:rPr lang="en-US" sz="4800" dirty="0" smtClean="0"/>
              <a:t>Much as Odysseus tests the faith of the herdsmen before he reveals his identity (in prior sections), so too does Penelope test Odysseus in this final segment, lest he should prove to be an imposter. What is the test?</a:t>
            </a:r>
            <a:endParaRPr lang="en-US" sz="4800" dirty="0"/>
          </a:p>
        </p:txBody>
      </p:sp>
    </p:spTree>
    <p:extLst>
      <p:ext uri="{BB962C8B-B14F-4D97-AF65-F5344CB8AC3E}">
        <p14:creationId xmlns:p14="http://schemas.microsoft.com/office/powerpoint/2010/main" val="3610087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“The Odyssey”</a:t>
            </a:r>
            <a:endParaRPr lang="en-US" dirty="0"/>
          </a:p>
        </p:txBody>
      </p:sp>
      <p:sp>
        <p:nvSpPr>
          <p:cNvPr id="3" name="Content Placeholder 2"/>
          <p:cNvSpPr>
            <a:spLocks noGrp="1"/>
          </p:cNvSpPr>
          <p:nvPr>
            <p:ph idx="1"/>
          </p:nvPr>
        </p:nvSpPr>
        <p:spPr>
          <a:xfrm>
            <a:off x="838200" y="1219200"/>
            <a:ext cx="10515600" cy="4957763"/>
          </a:xfrm>
        </p:spPr>
        <p:txBody>
          <a:bodyPr>
            <a:noAutofit/>
          </a:bodyPr>
          <a:lstStyle/>
          <a:p>
            <a:r>
              <a:rPr lang="en-US" sz="5400" dirty="0" smtClean="0"/>
              <a:t>List five adjectives for Odysseus.</a:t>
            </a:r>
            <a:endParaRPr lang="en-US" sz="5400" dirty="0" smtClean="0"/>
          </a:p>
          <a:p>
            <a:r>
              <a:rPr lang="en-US" sz="5400" smtClean="0"/>
              <a:t>Questions 7-11 on </a:t>
            </a:r>
            <a:r>
              <a:rPr lang="en-US" sz="5400" dirty="0" smtClean="0"/>
              <a:t>page 813</a:t>
            </a:r>
          </a:p>
          <a:p>
            <a:r>
              <a:rPr lang="en-US" sz="5400" dirty="0" smtClean="0"/>
              <a:t>Lastly, if you could design a monster or an adventure for Odysseus to encounter on his original journey home, what would it be like? Please describe in detail. </a:t>
            </a:r>
            <a:endParaRPr lang="en-US" sz="5400" dirty="0"/>
          </a:p>
        </p:txBody>
      </p:sp>
    </p:spTree>
    <p:extLst>
      <p:ext uri="{BB962C8B-B14F-4D97-AF65-F5344CB8AC3E}">
        <p14:creationId xmlns:p14="http://schemas.microsoft.com/office/powerpoint/2010/main" val="615706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142</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Finishing The Odyssey</vt:lpstr>
      <vt:lpstr>Quick-write: 5 minutes</vt:lpstr>
      <vt:lpstr>“Odysseus and Penelope”</vt:lpstr>
      <vt:lpstr>Finishing “The Odyssey”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Finishing The Odyssey</dc:title>
  <dc:creator>kgraham3</dc:creator>
  <cp:lastModifiedBy>kgraham3</cp:lastModifiedBy>
  <cp:revision>5</cp:revision>
  <dcterms:created xsi:type="dcterms:W3CDTF">2015-12-11T14:56:49Z</dcterms:created>
  <dcterms:modified xsi:type="dcterms:W3CDTF">2015-12-11T17:03:39Z</dcterms:modified>
</cp:coreProperties>
</file>