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embeddedFontLst>
    <p:embeddedFont>
      <p:font typeface="Rokkitt" panose="020B0604020202020204" charset="0"/>
      <p:regular r:id="rId22"/>
      <p:bold r:id="rId23"/>
    </p:embeddedFont>
    <p:embeddedFont>
      <p:font typeface="Domine" panose="020B0604020202020204" charset="0"/>
      <p:regular r:id="rId24"/>
      <p:bold r:id="rId25"/>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29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9284119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35746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70595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53960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1266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88202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64717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78218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24146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72990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67584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90631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03391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03965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85272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4806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03835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97464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81821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75146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1595269" y="1122362"/>
            <a:ext cx="9001461" cy="2387600"/>
          </a:xfrm>
          <a:prstGeom prst="rect">
            <a:avLst/>
          </a:prstGeom>
          <a:noFill/>
          <a:ln>
            <a:noFill/>
          </a:ln>
        </p:spPr>
        <p:txBody>
          <a:bodyPr lIns="91425" tIns="91425" rIns="91425" bIns="91425" anchor="b" anchorCtr="0"/>
          <a:lstStyle>
            <a:lvl1pPr marL="0" marR="0" indent="0" algn="ctr" rtl="0">
              <a:lnSpc>
                <a:spcPct val="90000"/>
              </a:lnSpc>
              <a:spcBef>
                <a:spcPts val="0"/>
              </a:spcBef>
              <a:buClr>
                <a:schemeClr val="lt1"/>
              </a:buClr>
              <a:buFont typeface="Domine"/>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2" name="Shape 12"/>
          <p:cNvSpPr txBox="1">
            <a:spLocks noGrp="1"/>
          </p:cNvSpPr>
          <p:nvPr>
            <p:ph type="subTitle" idx="1"/>
          </p:nvPr>
        </p:nvSpPr>
        <p:spPr>
          <a:xfrm>
            <a:off x="1595269" y="3602037"/>
            <a:ext cx="9001461" cy="1655761"/>
          </a:xfrm>
          <a:prstGeom prst="rect">
            <a:avLst/>
          </a:prstGeom>
          <a:noFill/>
          <a:ln>
            <a:noFill/>
          </a:ln>
        </p:spPr>
        <p:txBody>
          <a:bodyPr lIns="91425" tIns="91425" rIns="91425" bIns="91425" anchor="t" anchorCtr="0"/>
          <a:lstStyle>
            <a:lvl1pPr marL="0" marR="0" indent="0" algn="ctr" rtl="0">
              <a:lnSpc>
                <a:spcPct val="120000"/>
              </a:lnSpc>
              <a:spcBef>
                <a:spcPts val="1000"/>
              </a:spcBef>
              <a:buClr>
                <a:schemeClr val="lt1"/>
              </a:buClr>
              <a:buFont typeface="Arial"/>
              <a:buNone/>
              <a:defRPr/>
            </a:lvl1pPr>
            <a:lvl2pPr marL="457200" marR="0" indent="0" algn="ctr" rtl="0">
              <a:lnSpc>
                <a:spcPct val="120000"/>
              </a:lnSpc>
              <a:spcBef>
                <a:spcPts val="500"/>
              </a:spcBef>
              <a:buClr>
                <a:schemeClr val="lt1"/>
              </a:buClr>
              <a:buFont typeface="Arial"/>
              <a:buNone/>
              <a:defRPr/>
            </a:lvl2pPr>
            <a:lvl3pPr marL="914400" marR="0" indent="0" algn="ctr" rtl="0">
              <a:lnSpc>
                <a:spcPct val="120000"/>
              </a:lnSpc>
              <a:spcBef>
                <a:spcPts val="500"/>
              </a:spcBef>
              <a:buClr>
                <a:schemeClr val="lt1"/>
              </a:buClr>
              <a:buFont typeface="Arial"/>
              <a:buNone/>
              <a:defRPr/>
            </a:lvl3pPr>
            <a:lvl4pPr marL="1371600" marR="0" indent="0" algn="ctr" rtl="0">
              <a:lnSpc>
                <a:spcPct val="120000"/>
              </a:lnSpc>
              <a:spcBef>
                <a:spcPts val="500"/>
              </a:spcBef>
              <a:buClr>
                <a:schemeClr val="lt1"/>
              </a:buClr>
              <a:buFont typeface="Arial"/>
              <a:buNone/>
              <a:defRPr/>
            </a:lvl4pPr>
            <a:lvl5pPr marL="1828800" marR="0" indent="0" algn="ctr" rtl="0">
              <a:lnSpc>
                <a:spcPct val="120000"/>
              </a:lnSpc>
              <a:spcBef>
                <a:spcPts val="500"/>
              </a:spcBef>
              <a:buClr>
                <a:schemeClr val="lt1"/>
              </a:buClr>
              <a:buFont typeface="Arial"/>
              <a:buNone/>
              <a:defRPr/>
            </a:lvl5pPr>
            <a:lvl6pPr marL="2286000" marR="0" indent="0" algn="ctr" rtl="0">
              <a:lnSpc>
                <a:spcPct val="120000"/>
              </a:lnSpc>
              <a:spcBef>
                <a:spcPts val="500"/>
              </a:spcBef>
              <a:buClr>
                <a:schemeClr val="lt1"/>
              </a:buClr>
              <a:buFont typeface="Arial"/>
              <a:buNone/>
              <a:defRPr/>
            </a:lvl6pPr>
            <a:lvl7pPr marL="2743200" marR="0" indent="0" algn="ctr" rtl="0">
              <a:lnSpc>
                <a:spcPct val="120000"/>
              </a:lnSpc>
              <a:spcBef>
                <a:spcPts val="500"/>
              </a:spcBef>
              <a:buClr>
                <a:schemeClr val="lt1"/>
              </a:buClr>
              <a:buFont typeface="Arial"/>
              <a:buNone/>
              <a:defRPr/>
            </a:lvl7pPr>
            <a:lvl8pPr marL="3200400" marR="0" indent="0" algn="ctr" rtl="0">
              <a:lnSpc>
                <a:spcPct val="120000"/>
              </a:lnSpc>
              <a:spcBef>
                <a:spcPts val="500"/>
              </a:spcBef>
              <a:buClr>
                <a:schemeClr val="lt1"/>
              </a:buClr>
              <a:buFont typeface="Arial"/>
              <a:buNone/>
              <a:defRPr/>
            </a:lvl8pPr>
            <a:lvl9pPr marL="3657600" marR="0" indent="0" algn="ctr" rtl="0">
              <a:lnSpc>
                <a:spcPct val="120000"/>
              </a:lnSpc>
              <a:spcBef>
                <a:spcPts val="500"/>
              </a:spcBef>
              <a:buClr>
                <a:schemeClr val="lt1"/>
              </a:buClr>
              <a:buFont typeface="Arial"/>
              <a:buNone/>
              <a:defRPr/>
            </a:lvl9pPr>
          </a:lstStyle>
          <a:p>
            <a:endParaRPr/>
          </a:p>
        </p:txBody>
      </p:sp>
      <p:sp>
        <p:nvSpPr>
          <p:cNvPr id="13" name="Shape 13"/>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 name="Shape 14"/>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 name="Shape 15"/>
          <p:cNvSpPr txBox="1">
            <a:spLocks noGrp="1"/>
          </p:cNvSpPr>
          <p:nvPr>
            <p:ph type="sldNum" idx="12"/>
          </p:nvPr>
        </p:nvSpPr>
        <p:spPr>
          <a:xfrm>
            <a:off x="10514010" y="5883275"/>
            <a:ext cx="753544" cy="365125"/>
          </a:xfrm>
          <a:prstGeom prst="rect">
            <a:avLst/>
          </a:prstGeom>
          <a:noFill/>
          <a:ln>
            <a:noFill/>
          </a:ln>
        </p:spPr>
        <p:txBody>
          <a:bodyPr lIns="91425" tIns="91425" rIns="91425" bIns="91425" anchor="ctr"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913805" y="4289371"/>
            <a:ext cx="10367563" cy="819355"/>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9" name="Shape 69"/>
          <p:cNvSpPr>
            <a:spLocks noGrp="1"/>
          </p:cNvSpPr>
          <p:nvPr>
            <p:ph type="pic" idx="2"/>
          </p:nvPr>
        </p:nvSpPr>
        <p:spPr>
          <a:xfrm>
            <a:off x="913805" y="621320"/>
            <a:ext cx="10367563" cy="3379734"/>
          </a:xfrm>
          <a:prstGeom prst="rect">
            <a:avLst/>
          </a:prstGeom>
          <a:noFill/>
          <a:ln w="190500" cap="sq" cmpd="sng">
            <a:solidFill>
              <a:srgbClr val="FFFFFF"/>
            </a:solidFill>
            <a:prstDash val="solid"/>
            <a:miter/>
            <a:headEnd type="none" w="med" len="med"/>
            <a:tailEnd type="none" w="med" len="med"/>
          </a:ln>
        </p:spPr>
      </p:sp>
      <p:sp>
        <p:nvSpPr>
          <p:cNvPr id="70" name="Shape 70"/>
          <p:cNvSpPr txBox="1">
            <a:spLocks noGrp="1"/>
          </p:cNvSpPr>
          <p:nvPr>
            <p:ph type="body" idx="1"/>
          </p:nvPr>
        </p:nvSpPr>
        <p:spPr>
          <a:xfrm>
            <a:off x="913795" y="5108728"/>
            <a:ext cx="10365998" cy="682471"/>
          </a:xfrm>
          <a:prstGeom prst="rect">
            <a:avLst/>
          </a:prstGeom>
          <a:noFill/>
          <a:ln>
            <a:noFill/>
          </a:ln>
        </p:spPr>
        <p:txBody>
          <a:bodyPr lIns="91425" tIns="91425" rIns="91425" bIns="91425" anchor="t" anchorCtr="0"/>
          <a:lstStyle>
            <a:lvl1pPr marL="0" indent="0" algn="ctr" rtl="0">
              <a:spcBef>
                <a:spcPts val="0"/>
              </a:spcBef>
              <a:buFont typeface="Rokkitt"/>
              <a:buNone/>
              <a:defRPr/>
            </a:lvl1pPr>
            <a:lvl2pPr marL="457200" indent="0" rtl="0">
              <a:spcBef>
                <a:spcPts val="0"/>
              </a:spcBef>
              <a:buFont typeface="Rokkitt"/>
              <a:buNone/>
              <a:defRPr/>
            </a:lvl2pPr>
            <a:lvl3pPr marL="914400" indent="0" rtl="0">
              <a:spcBef>
                <a:spcPts val="0"/>
              </a:spcBef>
              <a:buFont typeface="Rokkitt"/>
              <a:buNone/>
              <a:defRPr/>
            </a:lvl3pPr>
            <a:lvl4pPr marL="1371600" indent="0" rtl="0">
              <a:spcBef>
                <a:spcPts val="0"/>
              </a:spcBef>
              <a:buFont typeface="Rokkitt"/>
              <a:buNone/>
              <a:defRPr/>
            </a:lvl4pPr>
            <a:lvl5pPr marL="1828800" indent="0" rtl="0">
              <a:spcBef>
                <a:spcPts val="0"/>
              </a:spcBef>
              <a:buFont typeface="Rokkitt"/>
              <a:buNone/>
              <a:defRPr/>
            </a:lvl5pPr>
            <a:lvl6pPr marL="2286000" indent="0" rtl="0">
              <a:spcBef>
                <a:spcPts val="0"/>
              </a:spcBef>
              <a:buFont typeface="Rokkitt"/>
              <a:buNone/>
              <a:defRPr/>
            </a:lvl6pPr>
            <a:lvl7pPr marL="2743200" indent="0" rtl="0">
              <a:spcBef>
                <a:spcPts val="0"/>
              </a:spcBef>
              <a:buFont typeface="Rokkitt"/>
              <a:buNone/>
              <a:defRPr/>
            </a:lvl7pPr>
            <a:lvl8pPr marL="3200400" indent="0" rtl="0">
              <a:spcBef>
                <a:spcPts val="0"/>
              </a:spcBef>
              <a:buFont typeface="Rokkitt"/>
              <a:buNone/>
              <a:defRPr/>
            </a:lvl8pPr>
            <a:lvl9pPr marL="3657600" indent="0" rtl="0">
              <a:spcBef>
                <a:spcPts val="0"/>
              </a:spcBef>
              <a:buFont typeface="Rokkitt"/>
              <a:buNone/>
              <a:defRPr/>
            </a:lvl9pPr>
          </a:lstStyle>
          <a:p>
            <a:endParaRPr/>
          </a:p>
        </p:txBody>
      </p:sp>
      <p:sp>
        <p:nvSpPr>
          <p:cNvPr id="71" name="Shape 71"/>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2" name="Shape 72"/>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3" name="Shape 73"/>
          <p:cNvSpPr txBox="1">
            <a:spLocks noGrp="1"/>
          </p:cNvSpPr>
          <p:nvPr>
            <p:ph type="sldNum" idx="12"/>
          </p:nvPr>
        </p:nvSpPr>
        <p:spPr>
          <a:xfrm>
            <a:off x="10514010" y="5883275"/>
            <a:ext cx="753544" cy="365125"/>
          </a:xfrm>
          <a:prstGeom prst="rect">
            <a:avLst/>
          </a:prstGeom>
          <a:noFill/>
          <a:ln>
            <a:noFill/>
          </a:ln>
        </p:spPr>
        <p:txBody>
          <a:bodyPr lIns="91425" tIns="91425" rIns="91425" bIns="91425" anchor="ctr"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913795" y="609600"/>
            <a:ext cx="10353761" cy="3424859"/>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6" name="Shape 76"/>
          <p:cNvSpPr txBox="1">
            <a:spLocks noGrp="1"/>
          </p:cNvSpPr>
          <p:nvPr>
            <p:ph type="body" idx="1"/>
          </p:nvPr>
        </p:nvSpPr>
        <p:spPr>
          <a:xfrm>
            <a:off x="913795" y="4204819"/>
            <a:ext cx="10353760" cy="1592185"/>
          </a:xfrm>
          <a:prstGeom prst="rect">
            <a:avLst/>
          </a:prstGeom>
          <a:noFill/>
          <a:ln>
            <a:noFill/>
          </a:ln>
        </p:spPr>
        <p:txBody>
          <a:bodyPr lIns="91425" tIns="91425" rIns="91425" bIns="91425" anchor="ctr" anchorCtr="0"/>
          <a:lstStyle>
            <a:lvl1pPr marL="0" indent="0" algn="ctr" rtl="0">
              <a:spcBef>
                <a:spcPts val="0"/>
              </a:spcBef>
              <a:buFont typeface="Rokkitt"/>
              <a:buNone/>
              <a:defRPr/>
            </a:lvl1pPr>
            <a:lvl2pPr marL="457200" indent="0" rtl="0">
              <a:spcBef>
                <a:spcPts val="0"/>
              </a:spcBef>
              <a:buFont typeface="Rokkitt"/>
              <a:buNone/>
              <a:defRPr/>
            </a:lvl2pPr>
            <a:lvl3pPr marL="914400" indent="0" rtl="0">
              <a:spcBef>
                <a:spcPts val="0"/>
              </a:spcBef>
              <a:buFont typeface="Rokkitt"/>
              <a:buNone/>
              <a:defRPr/>
            </a:lvl3pPr>
            <a:lvl4pPr marL="1371600" indent="0" rtl="0">
              <a:spcBef>
                <a:spcPts val="0"/>
              </a:spcBef>
              <a:buFont typeface="Rokkitt"/>
              <a:buNone/>
              <a:defRPr/>
            </a:lvl4pPr>
            <a:lvl5pPr marL="1828800" indent="0" rtl="0">
              <a:spcBef>
                <a:spcPts val="0"/>
              </a:spcBef>
              <a:buFont typeface="Rokkitt"/>
              <a:buNone/>
              <a:defRPr/>
            </a:lvl5pPr>
            <a:lvl6pPr marL="2286000" indent="0" rtl="0">
              <a:spcBef>
                <a:spcPts val="0"/>
              </a:spcBef>
              <a:buFont typeface="Rokkitt"/>
              <a:buNone/>
              <a:defRPr/>
            </a:lvl6pPr>
            <a:lvl7pPr marL="2743200" indent="0" rtl="0">
              <a:spcBef>
                <a:spcPts val="0"/>
              </a:spcBef>
              <a:buFont typeface="Rokkitt"/>
              <a:buNone/>
              <a:defRPr/>
            </a:lvl7pPr>
            <a:lvl8pPr marL="3200400" indent="0" rtl="0">
              <a:spcBef>
                <a:spcPts val="0"/>
              </a:spcBef>
              <a:buFont typeface="Rokkitt"/>
              <a:buNone/>
              <a:defRPr/>
            </a:lvl8pPr>
            <a:lvl9pPr marL="3657600" indent="0" rtl="0">
              <a:spcBef>
                <a:spcPts val="0"/>
              </a:spcBef>
              <a:buFont typeface="Rokkitt"/>
              <a:buNone/>
              <a:defRPr/>
            </a:lvl9pPr>
          </a:lstStyle>
          <a:p>
            <a:endParaRPr/>
          </a:p>
        </p:txBody>
      </p:sp>
      <p:sp>
        <p:nvSpPr>
          <p:cNvPr id="77" name="Shape 77"/>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8" name="Shape 78"/>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9" name="Shape 79"/>
          <p:cNvSpPr txBox="1">
            <a:spLocks noGrp="1"/>
          </p:cNvSpPr>
          <p:nvPr>
            <p:ph type="sldNum" idx="12"/>
          </p:nvPr>
        </p:nvSpPr>
        <p:spPr>
          <a:xfrm>
            <a:off x="10514010" y="5883275"/>
            <a:ext cx="753544" cy="365125"/>
          </a:xfrm>
          <a:prstGeom prst="rect">
            <a:avLst/>
          </a:prstGeom>
          <a:noFill/>
          <a:ln>
            <a:noFill/>
          </a:ln>
        </p:spPr>
        <p:txBody>
          <a:bodyPr lIns="91425" tIns="91425" rIns="91425" bIns="91425" anchor="ctr"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1446212" y="609600"/>
            <a:ext cx="9302752" cy="2992903"/>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2" name="Shape 82"/>
          <p:cNvSpPr txBox="1">
            <a:spLocks noGrp="1"/>
          </p:cNvSpPr>
          <p:nvPr>
            <p:ph type="body" idx="1"/>
          </p:nvPr>
        </p:nvSpPr>
        <p:spPr>
          <a:xfrm>
            <a:off x="1720643" y="3610032"/>
            <a:ext cx="8752299" cy="426812"/>
          </a:xfrm>
          <a:prstGeom prst="rect">
            <a:avLst/>
          </a:prstGeom>
          <a:noFill/>
          <a:ln>
            <a:noFill/>
          </a:ln>
        </p:spPr>
        <p:txBody>
          <a:bodyPr lIns="91425" tIns="91425" rIns="91425" bIns="91425" anchor="t" anchorCtr="0"/>
          <a:lstStyle>
            <a:lvl1pPr marL="0" indent="0" algn="r" rtl="0">
              <a:spcBef>
                <a:spcPts val="0"/>
              </a:spcBef>
              <a:buFont typeface="Rokkitt"/>
              <a:buNone/>
              <a:defRPr/>
            </a:lvl1pPr>
            <a:lvl2pPr marL="457200" indent="0" rtl="0">
              <a:spcBef>
                <a:spcPts val="0"/>
              </a:spcBef>
              <a:buFont typeface="Rokkitt"/>
              <a:buNone/>
              <a:defRPr/>
            </a:lvl2pPr>
            <a:lvl3pPr marL="914400" indent="0" rtl="0">
              <a:spcBef>
                <a:spcPts val="0"/>
              </a:spcBef>
              <a:buFont typeface="Rokkitt"/>
              <a:buNone/>
              <a:defRPr/>
            </a:lvl3pPr>
            <a:lvl4pPr marL="1371600" indent="0" rtl="0">
              <a:spcBef>
                <a:spcPts val="0"/>
              </a:spcBef>
              <a:buFont typeface="Rokkitt"/>
              <a:buNone/>
              <a:defRPr/>
            </a:lvl4pPr>
            <a:lvl5pPr marL="1828800" indent="0" rtl="0">
              <a:spcBef>
                <a:spcPts val="0"/>
              </a:spcBef>
              <a:buFont typeface="Rokkitt"/>
              <a:buNone/>
              <a:defRPr/>
            </a:lvl5pPr>
            <a:lvl6pPr marL="2286000" indent="0" rtl="0">
              <a:spcBef>
                <a:spcPts val="0"/>
              </a:spcBef>
              <a:buFont typeface="Rokkitt"/>
              <a:buNone/>
              <a:defRPr/>
            </a:lvl6pPr>
            <a:lvl7pPr marL="2743200" indent="0" rtl="0">
              <a:spcBef>
                <a:spcPts val="0"/>
              </a:spcBef>
              <a:buFont typeface="Rokkitt"/>
              <a:buNone/>
              <a:defRPr/>
            </a:lvl7pPr>
            <a:lvl8pPr marL="3200400" indent="0" rtl="0">
              <a:spcBef>
                <a:spcPts val="0"/>
              </a:spcBef>
              <a:buFont typeface="Rokkitt"/>
              <a:buNone/>
              <a:defRPr/>
            </a:lvl8pPr>
            <a:lvl9pPr marL="3657600" indent="0" rtl="0">
              <a:spcBef>
                <a:spcPts val="0"/>
              </a:spcBef>
              <a:buFont typeface="Rokkitt"/>
              <a:buNone/>
              <a:defRPr/>
            </a:lvl9pPr>
          </a:lstStyle>
          <a:p>
            <a:endParaRPr/>
          </a:p>
        </p:txBody>
      </p:sp>
      <p:sp>
        <p:nvSpPr>
          <p:cNvPr id="83" name="Shape 83"/>
          <p:cNvSpPr txBox="1">
            <a:spLocks noGrp="1"/>
          </p:cNvSpPr>
          <p:nvPr>
            <p:ph type="body" idx="2"/>
          </p:nvPr>
        </p:nvSpPr>
        <p:spPr>
          <a:xfrm>
            <a:off x="913794" y="4204821"/>
            <a:ext cx="10353761" cy="1586380"/>
          </a:xfrm>
          <a:prstGeom prst="rect">
            <a:avLst/>
          </a:prstGeom>
          <a:noFill/>
          <a:ln>
            <a:noFill/>
          </a:ln>
        </p:spPr>
        <p:txBody>
          <a:bodyPr lIns="91425" tIns="91425" rIns="91425" bIns="91425" anchor="ctr" anchorCtr="0"/>
          <a:lstStyle>
            <a:lvl1pPr marL="0" indent="0" algn="ctr" rtl="0">
              <a:spcBef>
                <a:spcPts val="0"/>
              </a:spcBef>
              <a:buFont typeface="Rokkitt"/>
              <a:buNone/>
              <a:defRPr/>
            </a:lvl1pPr>
            <a:lvl2pPr marL="457200" indent="0" rtl="0">
              <a:spcBef>
                <a:spcPts val="0"/>
              </a:spcBef>
              <a:buFont typeface="Rokkitt"/>
              <a:buNone/>
              <a:defRPr/>
            </a:lvl2pPr>
            <a:lvl3pPr marL="914400" indent="0" rtl="0">
              <a:spcBef>
                <a:spcPts val="0"/>
              </a:spcBef>
              <a:buFont typeface="Rokkitt"/>
              <a:buNone/>
              <a:defRPr/>
            </a:lvl3pPr>
            <a:lvl4pPr marL="1371600" indent="0" rtl="0">
              <a:spcBef>
                <a:spcPts val="0"/>
              </a:spcBef>
              <a:buFont typeface="Rokkitt"/>
              <a:buNone/>
              <a:defRPr/>
            </a:lvl4pPr>
            <a:lvl5pPr marL="1828800" indent="0" rtl="0">
              <a:spcBef>
                <a:spcPts val="0"/>
              </a:spcBef>
              <a:buFont typeface="Rokkitt"/>
              <a:buNone/>
              <a:defRPr/>
            </a:lvl5pPr>
            <a:lvl6pPr marL="2286000" indent="0" rtl="0">
              <a:spcBef>
                <a:spcPts val="0"/>
              </a:spcBef>
              <a:buFont typeface="Rokkitt"/>
              <a:buNone/>
              <a:defRPr/>
            </a:lvl6pPr>
            <a:lvl7pPr marL="2743200" indent="0" rtl="0">
              <a:spcBef>
                <a:spcPts val="0"/>
              </a:spcBef>
              <a:buFont typeface="Rokkitt"/>
              <a:buNone/>
              <a:defRPr/>
            </a:lvl7pPr>
            <a:lvl8pPr marL="3200400" indent="0" rtl="0">
              <a:spcBef>
                <a:spcPts val="0"/>
              </a:spcBef>
              <a:buFont typeface="Rokkitt"/>
              <a:buNone/>
              <a:defRPr/>
            </a:lvl8pPr>
            <a:lvl9pPr marL="3657600" indent="0" rtl="0">
              <a:spcBef>
                <a:spcPts val="0"/>
              </a:spcBef>
              <a:buFont typeface="Rokkitt"/>
              <a:buNone/>
              <a:defRPr/>
            </a:lvl9pPr>
          </a:lstStyle>
          <a:p>
            <a:endParaRPr/>
          </a:p>
        </p:txBody>
      </p:sp>
      <p:sp>
        <p:nvSpPr>
          <p:cNvPr id="84" name="Shape 84"/>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5" name="Shape 85"/>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6" name="Shape 86"/>
          <p:cNvSpPr txBox="1">
            <a:spLocks noGrp="1"/>
          </p:cNvSpPr>
          <p:nvPr>
            <p:ph type="sldNum" idx="12"/>
          </p:nvPr>
        </p:nvSpPr>
        <p:spPr>
          <a:xfrm>
            <a:off x="10514010" y="5883275"/>
            <a:ext cx="753544" cy="365125"/>
          </a:xfrm>
          <a:prstGeom prst="rect">
            <a:avLst/>
          </a:prstGeom>
          <a:noFill/>
          <a:ln>
            <a:noFill/>
          </a:ln>
        </p:spPr>
        <p:txBody>
          <a:bodyPr lIns="91425" tIns="91425" rIns="91425" bIns="91425" anchor="ctr"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
        <p:nvSpPr>
          <p:cNvPr id="87" name="Shape 87"/>
          <p:cNvSpPr txBox="1"/>
          <p:nvPr/>
        </p:nvSpPr>
        <p:spPr>
          <a:xfrm>
            <a:off x="836612" y="735241"/>
            <a:ext cx="609599" cy="584776"/>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Rokkitt"/>
              <a:buNone/>
            </a:pPr>
            <a:r>
              <a:rPr lang="en-US" sz="8000" b="0" i="0" u="none" strike="noStrike" cap="none" baseline="0">
                <a:solidFill>
                  <a:schemeClr val="lt1"/>
                </a:solidFill>
                <a:latin typeface="Rokkitt"/>
                <a:ea typeface="Rokkitt"/>
                <a:cs typeface="Rokkitt"/>
                <a:sym typeface="Rokkitt"/>
              </a:rPr>
              <a:t>“</a:t>
            </a:r>
          </a:p>
        </p:txBody>
      </p:sp>
      <p:sp>
        <p:nvSpPr>
          <p:cNvPr id="88" name="Shape 88"/>
          <p:cNvSpPr txBox="1"/>
          <p:nvPr/>
        </p:nvSpPr>
        <p:spPr>
          <a:xfrm>
            <a:off x="10657956" y="2972092"/>
            <a:ext cx="609599" cy="584776"/>
          </a:xfrm>
          <a:prstGeom prst="rect">
            <a:avLst/>
          </a:prstGeom>
          <a:noFill/>
          <a:ln>
            <a:noFill/>
          </a:ln>
        </p:spPr>
        <p:txBody>
          <a:bodyPr lIns="91425" tIns="45700" rIns="91425" bIns="45700" anchor="ctr" anchorCtr="0">
            <a:noAutofit/>
          </a:bodyPr>
          <a:lstStyle/>
          <a:p>
            <a:pPr marL="0" marR="0" lvl="0" indent="0" algn="r" rtl="0">
              <a:spcBef>
                <a:spcPts val="0"/>
              </a:spcBef>
              <a:buClr>
                <a:schemeClr val="lt1"/>
              </a:buClr>
              <a:buSzPct val="25000"/>
              <a:buFont typeface="Rokkitt"/>
              <a:buNone/>
            </a:pPr>
            <a:r>
              <a:rPr lang="en-US" sz="8000" b="0" i="0" u="none" strike="noStrike" cap="none" baseline="0">
                <a:solidFill>
                  <a:schemeClr val="lt1"/>
                </a:solidFill>
                <a:latin typeface="Rokkitt"/>
                <a:ea typeface="Rokkitt"/>
                <a:cs typeface="Rokkitt"/>
                <a:sym typeface="Rokkit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Name Car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913805" y="2126941"/>
            <a:ext cx="10355326" cy="2511834"/>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1" name="Shape 91"/>
          <p:cNvSpPr txBox="1">
            <a:spLocks noGrp="1"/>
          </p:cNvSpPr>
          <p:nvPr>
            <p:ph type="body" idx="1"/>
          </p:nvPr>
        </p:nvSpPr>
        <p:spPr>
          <a:xfrm>
            <a:off x="913794" y="4650555"/>
            <a:ext cx="10353763" cy="1140643"/>
          </a:xfrm>
          <a:prstGeom prst="rect">
            <a:avLst/>
          </a:prstGeom>
          <a:noFill/>
          <a:ln>
            <a:noFill/>
          </a:ln>
        </p:spPr>
        <p:txBody>
          <a:bodyPr lIns="91425" tIns="91425" rIns="91425" bIns="91425" anchor="t" anchorCtr="0"/>
          <a:lstStyle>
            <a:lvl1pPr marL="0" indent="0" algn="ctr" rtl="0">
              <a:spcBef>
                <a:spcPts val="0"/>
              </a:spcBef>
              <a:buFont typeface="Rokkitt"/>
              <a:buNone/>
              <a:defRPr/>
            </a:lvl1pPr>
            <a:lvl2pPr marL="457200" indent="0" rtl="0">
              <a:spcBef>
                <a:spcPts val="0"/>
              </a:spcBef>
              <a:buFont typeface="Rokkitt"/>
              <a:buNone/>
              <a:defRPr/>
            </a:lvl2pPr>
            <a:lvl3pPr marL="914400" indent="0" rtl="0">
              <a:spcBef>
                <a:spcPts val="0"/>
              </a:spcBef>
              <a:buFont typeface="Rokkitt"/>
              <a:buNone/>
              <a:defRPr/>
            </a:lvl3pPr>
            <a:lvl4pPr marL="1371600" indent="0" rtl="0">
              <a:spcBef>
                <a:spcPts val="0"/>
              </a:spcBef>
              <a:buFont typeface="Rokkitt"/>
              <a:buNone/>
              <a:defRPr/>
            </a:lvl4pPr>
            <a:lvl5pPr marL="1828800" indent="0" rtl="0">
              <a:spcBef>
                <a:spcPts val="0"/>
              </a:spcBef>
              <a:buFont typeface="Rokkitt"/>
              <a:buNone/>
              <a:defRPr/>
            </a:lvl5pPr>
            <a:lvl6pPr marL="2286000" indent="0" rtl="0">
              <a:spcBef>
                <a:spcPts val="0"/>
              </a:spcBef>
              <a:buFont typeface="Rokkitt"/>
              <a:buNone/>
              <a:defRPr/>
            </a:lvl6pPr>
            <a:lvl7pPr marL="2743200" indent="0" rtl="0">
              <a:spcBef>
                <a:spcPts val="0"/>
              </a:spcBef>
              <a:buFont typeface="Rokkitt"/>
              <a:buNone/>
              <a:defRPr/>
            </a:lvl7pPr>
            <a:lvl8pPr marL="3200400" indent="0" rtl="0">
              <a:spcBef>
                <a:spcPts val="0"/>
              </a:spcBef>
              <a:buFont typeface="Rokkitt"/>
              <a:buNone/>
              <a:defRPr/>
            </a:lvl8pPr>
            <a:lvl9pPr marL="3657600" indent="0" rtl="0">
              <a:spcBef>
                <a:spcPts val="0"/>
              </a:spcBef>
              <a:buFont typeface="Rokkitt"/>
              <a:buNone/>
              <a:defRPr/>
            </a:lvl9pPr>
          </a:lstStyle>
          <a:p>
            <a:endParaRPr/>
          </a:p>
        </p:txBody>
      </p:sp>
      <p:sp>
        <p:nvSpPr>
          <p:cNvPr id="92" name="Shape 92"/>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3" name="Shape 93"/>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4" name="Shape 94"/>
          <p:cNvSpPr txBox="1">
            <a:spLocks noGrp="1"/>
          </p:cNvSpPr>
          <p:nvPr>
            <p:ph type="sldNum" idx="12"/>
          </p:nvPr>
        </p:nvSpPr>
        <p:spPr>
          <a:xfrm>
            <a:off x="10514010" y="5883275"/>
            <a:ext cx="753544" cy="365125"/>
          </a:xfrm>
          <a:prstGeom prst="rect">
            <a:avLst/>
          </a:prstGeom>
          <a:noFill/>
          <a:ln>
            <a:noFill/>
          </a:ln>
        </p:spPr>
        <p:txBody>
          <a:bodyPr lIns="91425" tIns="91425" rIns="91425" bIns="91425" anchor="ctr"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 Column">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913794" y="609600"/>
            <a:ext cx="10353761" cy="1325562"/>
          </a:xfrm>
          <a:prstGeom prst="rect">
            <a:avLst/>
          </a:prstGeom>
          <a:noFill/>
          <a:ln>
            <a:noFill/>
          </a:ln>
        </p:spPr>
        <p:txBody>
          <a:bodyPr lIns="91425" tIns="91425" rIns="91425" bIns="91425" anchor="ctr" anchorCtr="0"/>
          <a:lstStyle>
            <a:lvl1pPr algn="ctr" rtl="0">
              <a:lnSpc>
                <a:spcPct val="90000"/>
              </a:lnSpc>
              <a:spcBef>
                <a:spcPts val="0"/>
              </a:spcBef>
              <a:buClr>
                <a:schemeClr val="lt1"/>
              </a:buClr>
              <a:buFont typeface="Domine"/>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7" name="Shape 97"/>
          <p:cNvSpPr txBox="1">
            <a:spLocks noGrp="1"/>
          </p:cNvSpPr>
          <p:nvPr>
            <p:ph type="body" idx="1"/>
          </p:nvPr>
        </p:nvSpPr>
        <p:spPr>
          <a:xfrm>
            <a:off x="913794" y="2088318"/>
            <a:ext cx="3298956" cy="823305"/>
          </a:xfrm>
          <a:prstGeom prst="rect">
            <a:avLst/>
          </a:prstGeom>
          <a:noFill/>
          <a:ln>
            <a:noFill/>
          </a:ln>
        </p:spPr>
        <p:txBody>
          <a:bodyPr lIns="91425" tIns="91425" rIns="91425" bIns="91425" anchor="b" anchorCtr="0"/>
          <a:lstStyle>
            <a:lvl1pPr marL="0" indent="0" algn="ctr" rtl="0">
              <a:lnSpc>
                <a:spcPct val="100000"/>
              </a:lnSpc>
              <a:spcBef>
                <a:spcPts val="0"/>
              </a:spcBef>
              <a:buClr>
                <a:schemeClr val="lt1"/>
              </a:buClr>
              <a:buFont typeface="Rokkitt"/>
              <a:buNone/>
              <a:defRPr/>
            </a:lvl1pPr>
            <a:lvl2pPr marL="457200" indent="0" rtl="0">
              <a:spcBef>
                <a:spcPts val="0"/>
              </a:spcBef>
              <a:buFont typeface="Rokkitt"/>
              <a:buNone/>
              <a:defRPr/>
            </a:lvl2pPr>
            <a:lvl3pPr marL="914400" indent="0" rtl="0">
              <a:spcBef>
                <a:spcPts val="0"/>
              </a:spcBef>
              <a:buFont typeface="Rokkitt"/>
              <a:buNone/>
              <a:defRPr/>
            </a:lvl3pPr>
            <a:lvl4pPr marL="1371600" indent="0" rtl="0">
              <a:spcBef>
                <a:spcPts val="0"/>
              </a:spcBef>
              <a:buFont typeface="Rokkitt"/>
              <a:buNone/>
              <a:defRPr/>
            </a:lvl4pPr>
            <a:lvl5pPr marL="1828800" indent="0" rtl="0">
              <a:spcBef>
                <a:spcPts val="0"/>
              </a:spcBef>
              <a:buFont typeface="Rokkitt"/>
              <a:buNone/>
              <a:defRPr/>
            </a:lvl5pPr>
            <a:lvl6pPr marL="2286000" indent="0" rtl="0">
              <a:spcBef>
                <a:spcPts val="0"/>
              </a:spcBef>
              <a:buFont typeface="Rokkitt"/>
              <a:buNone/>
              <a:defRPr/>
            </a:lvl6pPr>
            <a:lvl7pPr marL="2743200" indent="0" rtl="0">
              <a:spcBef>
                <a:spcPts val="0"/>
              </a:spcBef>
              <a:buFont typeface="Rokkitt"/>
              <a:buNone/>
              <a:defRPr/>
            </a:lvl7pPr>
            <a:lvl8pPr marL="3200400" indent="0" rtl="0">
              <a:spcBef>
                <a:spcPts val="0"/>
              </a:spcBef>
              <a:buFont typeface="Rokkitt"/>
              <a:buNone/>
              <a:defRPr/>
            </a:lvl8pPr>
            <a:lvl9pPr marL="3657600" indent="0" rtl="0">
              <a:spcBef>
                <a:spcPts val="0"/>
              </a:spcBef>
              <a:buFont typeface="Rokkitt"/>
              <a:buNone/>
              <a:defRPr/>
            </a:lvl9pPr>
          </a:lstStyle>
          <a:p>
            <a:endParaRPr/>
          </a:p>
        </p:txBody>
      </p:sp>
      <p:sp>
        <p:nvSpPr>
          <p:cNvPr id="98" name="Shape 98"/>
          <p:cNvSpPr txBox="1">
            <a:spLocks noGrp="1"/>
          </p:cNvSpPr>
          <p:nvPr>
            <p:ph type="body" idx="2"/>
          </p:nvPr>
        </p:nvSpPr>
        <p:spPr>
          <a:xfrm>
            <a:off x="913794" y="2911624"/>
            <a:ext cx="3298956" cy="2879575"/>
          </a:xfrm>
          <a:prstGeom prst="rect">
            <a:avLst/>
          </a:prstGeom>
          <a:noFill/>
          <a:ln>
            <a:noFill/>
          </a:ln>
        </p:spPr>
        <p:txBody>
          <a:bodyPr lIns="91425" tIns="91425" rIns="91425" bIns="91425" anchor="t" anchorCtr="0"/>
          <a:lstStyle>
            <a:lvl1pPr marL="0" indent="0" algn="ctr" rtl="0">
              <a:spcBef>
                <a:spcPts val="0"/>
              </a:spcBef>
              <a:buFont typeface="Rokkitt"/>
              <a:buNone/>
              <a:defRPr/>
            </a:lvl1pPr>
            <a:lvl2pPr marL="457200" indent="0" rtl="0">
              <a:spcBef>
                <a:spcPts val="0"/>
              </a:spcBef>
              <a:buFont typeface="Rokkitt"/>
              <a:buNone/>
              <a:defRPr/>
            </a:lvl2pPr>
            <a:lvl3pPr marL="914400" indent="0" rtl="0">
              <a:spcBef>
                <a:spcPts val="0"/>
              </a:spcBef>
              <a:buFont typeface="Rokkitt"/>
              <a:buNone/>
              <a:defRPr/>
            </a:lvl3pPr>
            <a:lvl4pPr marL="1371600" indent="0" rtl="0">
              <a:spcBef>
                <a:spcPts val="0"/>
              </a:spcBef>
              <a:buFont typeface="Rokkitt"/>
              <a:buNone/>
              <a:defRPr/>
            </a:lvl4pPr>
            <a:lvl5pPr marL="1828800" indent="0" rtl="0">
              <a:spcBef>
                <a:spcPts val="0"/>
              </a:spcBef>
              <a:buFont typeface="Rokkitt"/>
              <a:buNone/>
              <a:defRPr/>
            </a:lvl5pPr>
            <a:lvl6pPr marL="2286000" indent="0" rtl="0">
              <a:spcBef>
                <a:spcPts val="0"/>
              </a:spcBef>
              <a:buFont typeface="Rokkitt"/>
              <a:buNone/>
              <a:defRPr/>
            </a:lvl6pPr>
            <a:lvl7pPr marL="2743200" indent="0" rtl="0">
              <a:spcBef>
                <a:spcPts val="0"/>
              </a:spcBef>
              <a:buFont typeface="Rokkitt"/>
              <a:buNone/>
              <a:defRPr/>
            </a:lvl7pPr>
            <a:lvl8pPr marL="3200400" indent="0" rtl="0">
              <a:spcBef>
                <a:spcPts val="0"/>
              </a:spcBef>
              <a:buFont typeface="Rokkitt"/>
              <a:buNone/>
              <a:defRPr/>
            </a:lvl8pPr>
            <a:lvl9pPr marL="3657600" indent="0" rtl="0">
              <a:spcBef>
                <a:spcPts val="0"/>
              </a:spcBef>
              <a:buFont typeface="Rokkitt"/>
              <a:buNone/>
              <a:defRPr/>
            </a:lvl9pPr>
          </a:lstStyle>
          <a:p>
            <a:endParaRPr/>
          </a:p>
        </p:txBody>
      </p:sp>
      <p:sp>
        <p:nvSpPr>
          <p:cNvPr id="99" name="Shape 99"/>
          <p:cNvSpPr txBox="1">
            <a:spLocks noGrp="1"/>
          </p:cNvSpPr>
          <p:nvPr>
            <p:ph type="body" idx="3"/>
          </p:nvPr>
        </p:nvSpPr>
        <p:spPr>
          <a:xfrm>
            <a:off x="4444878" y="2088319"/>
            <a:ext cx="3298558" cy="823303"/>
          </a:xfrm>
          <a:prstGeom prst="rect">
            <a:avLst/>
          </a:prstGeom>
          <a:noFill/>
          <a:ln>
            <a:noFill/>
          </a:ln>
        </p:spPr>
        <p:txBody>
          <a:bodyPr lIns="91425" tIns="91425" rIns="91425" bIns="91425" anchor="b" anchorCtr="0"/>
          <a:lstStyle>
            <a:lvl1pPr marL="0" indent="0" algn="ctr" rtl="0">
              <a:lnSpc>
                <a:spcPct val="100000"/>
              </a:lnSpc>
              <a:spcBef>
                <a:spcPts val="0"/>
              </a:spcBef>
              <a:buClr>
                <a:schemeClr val="lt1"/>
              </a:buClr>
              <a:buFont typeface="Rokkitt"/>
              <a:buNone/>
              <a:defRPr/>
            </a:lvl1pPr>
            <a:lvl2pPr marL="457200" indent="0" rtl="0">
              <a:spcBef>
                <a:spcPts val="0"/>
              </a:spcBef>
              <a:buFont typeface="Rokkitt"/>
              <a:buNone/>
              <a:defRPr/>
            </a:lvl2pPr>
            <a:lvl3pPr marL="914400" indent="0" rtl="0">
              <a:spcBef>
                <a:spcPts val="0"/>
              </a:spcBef>
              <a:buFont typeface="Rokkitt"/>
              <a:buNone/>
              <a:defRPr/>
            </a:lvl3pPr>
            <a:lvl4pPr marL="1371600" indent="0" rtl="0">
              <a:spcBef>
                <a:spcPts val="0"/>
              </a:spcBef>
              <a:buFont typeface="Rokkitt"/>
              <a:buNone/>
              <a:defRPr/>
            </a:lvl4pPr>
            <a:lvl5pPr marL="1828800" indent="0" rtl="0">
              <a:spcBef>
                <a:spcPts val="0"/>
              </a:spcBef>
              <a:buFont typeface="Rokkitt"/>
              <a:buNone/>
              <a:defRPr/>
            </a:lvl5pPr>
            <a:lvl6pPr marL="2286000" indent="0" rtl="0">
              <a:spcBef>
                <a:spcPts val="0"/>
              </a:spcBef>
              <a:buFont typeface="Rokkitt"/>
              <a:buNone/>
              <a:defRPr/>
            </a:lvl6pPr>
            <a:lvl7pPr marL="2743200" indent="0" rtl="0">
              <a:spcBef>
                <a:spcPts val="0"/>
              </a:spcBef>
              <a:buFont typeface="Rokkitt"/>
              <a:buNone/>
              <a:defRPr/>
            </a:lvl7pPr>
            <a:lvl8pPr marL="3200400" indent="0" rtl="0">
              <a:spcBef>
                <a:spcPts val="0"/>
              </a:spcBef>
              <a:buFont typeface="Rokkitt"/>
              <a:buNone/>
              <a:defRPr/>
            </a:lvl8pPr>
            <a:lvl9pPr marL="3657600" indent="0" rtl="0">
              <a:spcBef>
                <a:spcPts val="0"/>
              </a:spcBef>
              <a:buFont typeface="Rokkitt"/>
              <a:buNone/>
              <a:defRPr/>
            </a:lvl9pPr>
          </a:lstStyle>
          <a:p>
            <a:endParaRPr/>
          </a:p>
        </p:txBody>
      </p:sp>
      <p:sp>
        <p:nvSpPr>
          <p:cNvPr id="100" name="Shape 100"/>
          <p:cNvSpPr txBox="1">
            <a:spLocks noGrp="1"/>
          </p:cNvSpPr>
          <p:nvPr>
            <p:ph type="body" idx="4"/>
          </p:nvPr>
        </p:nvSpPr>
        <p:spPr>
          <a:xfrm>
            <a:off x="4444878" y="2911624"/>
            <a:ext cx="3299820" cy="2879575"/>
          </a:xfrm>
          <a:prstGeom prst="rect">
            <a:avLst/>
          </a:prstGeom>
          <a:noFill/>
          <a:ln>
            <a:noFill/>
          </a:ln>
        </p:spPr>
        <p:txBody>
          <a:bodyPr lIns="91425" tIns="91425" rIns="91425" bIns="91425" anchor="t" anchorCtr="0"/>
          <a:lstStyle>
            <a:lvl1pPr marL="0" indent="0" algn="ctr" rtl="0">
              <a:spcBef>
                <a:spcPts val="0"/>
              </a:spcBef>
              <a:buFont typeface="Rokkitt"/>
              <a:buNone/>
              <a:defRPr/>
            </a:lvl1pPr>
            <a:lvl2pPr marL="457200" indent="0" rtl="0">
              <a:spcBef>
                <a:spcPts val="0"/>
              </a:spcBef>
              <a:buFont typeface="Rokkitt"/>
              <a:buNone/>
              <a:defRPr/>
            </a:lvl2pPr>
            <a:lvl3pPr marL="914400" indent="0" rtl="0">
              <a:spcBef>
                <a:spcPts val="0"/>
              </a:spcBef>
              <a:buFont typeface="Rokkitt"/>
              <a:buNone/>
              <a:defRPr/>
            </a:lvl3pPr>
            <a:lvl4pPr marL="1371600" indent="0" rtl="0">
              <a:spcBef>
                <a:spcPts val="0"/>
              </a:spcBef>
              <a:buFont typeface="Rokkitt"/>
              <a:buNone/>
              <a:defRPr/>
            </a:lvl4pPr>
            <a:lvl5pPr marL="1828800" indent="0" rtl="0">
              <a:spcBef>
                <a:spcPts val="0"/>
              </a:spcBef>
              <a:buFont typeface="Rokkitt"/>
              <a:buNone/>
              <a:defRPr/>
            </a:lvl5pPr>
            <a:lvl6pPr marL="2286000" indent="0" rtl="0">
              <a:spcBef>
                <a:spcPts val="0"/>
              </a:spcBef>
              <a:buFont typeface="Rokkitt"/>
              <a:buNone/>
              <a:defRPr/>
            </a:lvl6pPr>
            <a:lvl7pPr marL="2743200" indent="0" rtl="0">
              <a:spcBef>
                <a:spcPts val="0"/>
              </a:spcBef>
              <a:buFont typeface="Rokkitt"/>
              <a:buNone/>
              <a:defRPr/>
            </a:lvl7pPr>
            <a:lvl8pPr marL="3200400" indent="0" rtl="0">
              <a:spcBef>
                <a:spcPts val="0"/>
              </a:spcBef>
              <a:buFont typeface="Rokkitt"/>
              <a:buNone/>
              <a:defRPr/>
            </a:lvl8pPr>
            <a:lvl9pPr marL="3657600" indent="0" rtl="0">
              <a:spcBef>
                <a:spcPts val="0"/>
              </a:spcBef>
              <a:buFont typeface="Rokkitt"/>
              <a:buNone/>
              <a:defRPr/>
            </a:lvl9pPr>
          </a:lstStyle>
          <a:p>
            <a:endParaRPr/>
          </a:p>
        </p:txBody>
      </p:sp>
      <p:sp>
        <p:nvSpPr>
          <p:cNvPr id="101" name="Shape 101"/>
          <p:cNvSpPr txBox="1">
            <a:spLocks noGrp="1"/>
          </p:cNvSpPr>
          <p:nvPr>
            <p:ph type="body" idx="5"/>
          </p:nvPr>
        </p:nvSpPr>
        <p:spPr>
          <a:xfrm>
            <a:off x="7973297" y="2088319"/>
            <a:ext cx="3291211" cy="823303"/>
          </a:xfrm>
          <a:prstGeom prst="rect">
            <a:avLst/>
          </a:prstGeom>
          <a:noFill/>
          <a:ln>
            <a:noFill/>
          </a:ln>
        </p:spPr>
        <p:txBody>
          <a:bodyPr lIns="91425" tIns="91425" rIns="91425" bIns="91425" anchor="b" anchorCtr="0"/>
          <a:lstStyle>
            <a:lvl1pPr marL="0" indent="0" algn="ctr" rtl="0">
              <a:lnSpc>
                <a:spcPct val="100000"/>
              </a:lnSpc>
              <a:spcBef>
                <a:spcPts val="0"/>
              </a:spcBef>
              <a:buClr>
                <a:schemeClr val="lt1"/>
              </a:buClr>
              <a:buFont typeface="Rokkitt"/>
              <a:buNone/>
              <a:defRPr/>
            </a:lvl1pPr>
            <a:lvl2pPr marL="457200" indent="0" rtl="0">
              <a:spcBef>
                <a:spcPts val="0"/>
              </a:spcBef>
              <a:buFont typeface="Rokkitt"/>
              <a:buNone/>
              <a:defRPr/>
            </a:lvl2pPr>
            <a:lvl3pPr marL="914400" indent="0" rtl="0">
              <a:spcBef>
                <a:spcPts val="0"/>
              </a:spcBef>
              <a:buFont typeface="Rokkitt"/>
              <a:buNone/>
              <a:defRPr/>
            </a:lvl3pPr>
            <a:lvl4pPr marL="1371600" indent="0" rtl="0">
              <a:spcBef>
                <a:spcPts val="0"/>
              </a:spcBef>
              <a:buFont typeface="Rokkitt"/>
              <a:buNone/>
              <a:defRPr/>
            </a:lvl4pPr>
            <a:lvl5pPr marL="1828800" indent="0" rtl="0">
              <a:spcBef>
                <a:spcPts val="0"/>
              </a:spcBef>
              <a:buFont typeface="Rokkitt"/>
              <a:buNone/>
              <a:defRPr/>
            </a:lvl5pPr>
            <a:lvl6pPr marL="2286000" indent="0" rtl="0">
              <a:spcBef>
                <a:spcPts val="0"/>
              </a:spcBef>
              <a:buFont typeface="Rokkitt"/>
              <a:buNone/>
              <a:defRPr/>
            </a:lvl6pPr>
            <a:lvl7pPr marL="2743200" indent="0" rtl="0">
              <a:spcBef>
                <a:spcPts val="0"/>
              </a:spcBef>
              <a:buFont typeface="Rokkitt"/>
              <a:buNone/>
              <a:defRPr/>
            </a:lvl7pPr>
            <a:lvl8pPr marL="3200400" indent="0" rtl="0">
              <a:spcBef>
                <a:spcPts val="0"/>
              </a:spcBef>
              <a:buFont typeface="Rokkitt"/>
              <a:buNone/>
              <a:defRPr/>
            </a:lvl8pPr>
            <a:lvl9pPr marL="3657600" indent="0" rtl="0">
              <a:spcBef>
                <a:spcPts val="0"/>
              </a:spcBef>
              <a:buFont typeface="Rokkitt"/>
              <a:buNone/>
              <a:defRPr/>
            </a:lvl9pPr>
          </a:lstStyle>
          <a:p>
            <a:endParaRPr/>
          </a:p>
        </p:txBody>
      </p:sp>
      <p:sp>
        <p:nvSpPr>
          <p:cNvPr id="102" name="Shape 102"/>
          <p:cNvSpPr txBox="1">
            <a:spLocks noGrp="1"/>
          </p:cNvSpPr>
          <p:nvPr>
            <p:ph type="body" idx="6"/>
          </p:nvPr>
        </p:nvSpPr>
        <p:spPr>
          <a:xfrm>
            <a:off x="7976346" y="2911624"/>
            <a:ext cx="3291211" cy="2879575"/>
          </a:xfrm>
          <a:prstGeom prst="rect">
            <a:avLst/>
          </a:prstGeom>
          <a:noFill/>
          <a:ln>
            <a:noFill/>
          </a:ln>
        </p:spPr>
        <p:txBody>
          <a:bodyPr lIns="91425" tIns="91425" rIns="91425" bIns="91425" anchor="t" anchorCtr="0"/>
          <a:lstStyle>
            <a:lvl1pPr marL="0" indent="0" algn="ctr" rtl="0">
              <a:spcBef>
                <a:spcPts val="0"/>
              </a:spcBef>
              <a:buFont typeface="Rokkitt"/>
              <a:buNone/>
              <a:defRPr/>
            </a:lvl1pPr>
            <a:lvl2pPr marL="457200" indent="0" rtl="0">
              <a:spcBef>
                <a:spcPts val="0"/>
              </a:spcBef>
              <a:buFont typeface="Rokkitt"/>
              <a:buNone/>
              <a:defRPr/>
            </a:lvl2pPr>
            <a:lvl3pPr marL="914400" indent="0" rtl="0">
              <a:spcBef>
                <a:spcPts val="0"/>
              </a:spcBef>
              <a:buFont typeface="Rokkitt"/>
              <a:buNone/>
              <a:defRPr/>
            </a:lvl3pPr>
            <a:lvl4pPr marL="1371600" indent="0" rtl="0">
              <a:spcBef>
                <a:spcPts val="0"/>
              </a:spcBef>
              <a:buFont typeface="Rokkitt"/>
              <a:buNone/>
              <a:defRPr/>
            </a:lvl4pPr>
            <a:lvl5pPr marL="1828800" indent="0" rtl="0">
              <a:spcBef>
                <a:spcPts val="0"/>
              </a:spcBef>
              <a:buFont typeface="Rokkitt"/>
              <a:buNone/>
              <a:defRPr/>
            </a:lvl5pPr>
            <a:lvl6pPr marL="2286000" indent="0" rtl="0">
              <a:spcBef>
                <a:spcPts val="0"/>
              </a:spcBef>
              <a:buFont typeface="Rokkitt"/>
              <a:buNone/>
              <a:defRPr/>
            </a:lvl6pPr>
            <a:lvl7pPr marL="2743200" indent="0" rtl="0">
              <a:spcBef>
                <a:spcPts val="0"/>
              </a:spcBef>
              <a:buFont typeface="Rokkitt"/>
              <a:buNone/>
              <a:defRPr/>
            </a:lvl7pPr>
            <a:lvl8pPr marL="3200400" indent="0" rtl="0">
              <a:spcBef>
                <a:spcPts val="0"/>
              </a:spcBef>
              <a:buFont typeface="Rokkitt"/>
              <a:buNone/>
              <a:defRPr/>
            </a:lvl8pPr>
            <a:lvl9pPr marL="3657600" indent="0" rtl="0">
              <a:spcBef>
                <a:spcPts val="0"/>
              </a:spcBef>
              <a:buFont typeface="Rokkitt"/>
              <a:buNone/>
              <a:defRPr/>
            </a:lvl9pPr>
          </a:lstStyle>
          <a:p>
            <a:endParaRPr/>
          </a:p>
        </p:txBody>
      </p:sp>
      <p:sp>
        <p:nvSpPr>
          <p:cNvPr id="103" name="Shape 103"/>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4" name="Shape 104"/>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5" name="Shape 105"/>
          <p:cNvSpPr txBox="1">
            <a:spLocks noGrp="1"/>
          </p:cNvSpPr>
          <p:nvPr>
            <p:ph type="sldNum" idx="12"/>
          </p:nvPr>
        </p:nvSpPr>
        <p:spPr>
          <a:xfrm>
            <a:off x="10514010" y="5883275"/>
            <a:ext cx="753544" cy="365125"/>
          </a:xfrm>
          <a:prstGeom prst="rect">
            <a:avLst/>
          </a:prstGeom>
          <a:noFill/>
          <a:ln>
            <a:noFill/>
          </a:ln>
        </p:spPr>
        <p:txBody>
          <a:bodyPr lIns="91425" tIns="91425" rIns="91425" bIns="91425" anchor="ctr"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913795" y="609600"/>
            <a:ext cx="10353761" cy="1325562"/>
          </a:xfrm>
          <a:prstGeom prst="rect">
            <a:avLst/>
          </a:prstGeom>
          <a:noFill/>
          <a:ln>
            <a:noFill/>
          </a:ln>
        </p:spPr>
        <p:txBody>
          <a:bodyPr lIns="91425" tIns="91425" rIns="91425" bIns="91425" anchor="ctr" anchorCtr="0"/>
          <a:lstStyle>
            <a:lvl1pPr algn="ctr" rtl="0">
              <a:lnSpc>
                <a:spcPct val="90000"/>
              </a:lnSpc>
              <a:spcBef>
                <a:spcPts val="0"/>
              </a:spcBef>
              <a:buClr>
                <a:schemeClr val="lt1"/>
              </a:buClr>
              <a:buFont typeface="Domine"/>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8" name="Shape 108"/>
          <p:cNvSpPr txBox="1">
            <a:spLocks noGrp="1"/>
          </p:cNvSpPr>
          <p:nvPr>
            <p:ph type="body" idx="1"/>
          </p:nvPr>
        </p:nvSpPr>
        <p:spPr>
          <a:xfrm>
            <a:off x="913795" y="4195898"/>
            <a:ext cx="3298955" cy="576262"/>
          </a:xfrm>
          <a:prstGeom prst="rect">
            <a:avLst/>
          </a:prstGeom>
          <a:noFill/>
          <a:ln>
            <a:noFill/>
          </a:ln>
        </p:spPr>
        <p:txBody>
          <a:bodyPr lIns="91425" tIns="91425" rIns="91425" bIns="91425" anchor="b" anchorCtr="0"/>
          <a:lstStyle>
            <a:lvl1pPr marL="0" indent="0" algn="ctr" rtl="0">
              <a:lnSpc>
                <a:spcPct val="100000"/>
              </a:lnSpc>
              <a:spcBef>
                <a:spcPts val="0"/>
              </a:spcBef>
              <a:buClr>
                <a:schemeClr val="lt1"/>
              </a:buClr>
              <a:buFont typeface="Rokkitt"/>
              <a:buNone/>
              <a:defRPr/>
            </a:lvl1pPr>
            <a:lvl2pPr marL="457200" indent="0" rtl="0">
              <a:spcBef>
                <a:spcPts val="0"/>
              </a:spcBef>
              <a:buFont typeface="Rokkitt"/>
              <a:buNone/>
              <a:defRPr/>
            </a:lvl2pPr>
            <a:lvl3pPr marL="914400" indent="0" rtl="0">
              <a:spcBef>
                <a:spcPts val="0"/>
              </a:spcBef>
              <a:buFont typeface="Rokkitt"/>
              <a:buNone/>
              <a:defRPr/>
            </a:lvl3pPr>
            <a:lvl4pPr marL="1371600" indent="0" rtl="0">
              <a:spcBef>
                <a:spcPts val="0"/>
              </a:spcBef>
              <a:buFont typeface="Rokkitt"/>
              <a:buNone/>
              <a:defRPr/>
            </a:lvl4pPr>
            <a:lvl5pPr marL="1828800" indent="0" rtl="0">
              <a:spcBef>
                <a:spcPts val="0"/>
              </a:spcBef>
              <a:buFont typeface="Rokkitt"/>
              <a:buNone/>
              <a:defRPr/>
            </a:lvl5pPr>
            <a:lvl6pPr marL="2286000" indent="0" rtl="0">
              <a:spcBef>
                <a:spcPts val="0"/>
              </a:spcBef>
              <a:buFont typeface="Rokkitt"/>
              <a:buNone/>
              <a:defRPr/>
            </a:lvl6pPr>
            <a:lvl7pPr marL="2743200" indent="0" rtl="0">
              <a:spcBef>
                <a:spcPts val="0"/>
              </a:spcBef>
              <a:buFont typeface="Rokkitt"/>
              <a:buNone/>
              <a:defRPr/>
            </a:lvl7pPr>
            <a:lvl8pPr marL="3200400" indent="0" rtl="0">
              <a:spcBef>
                <a:spcPts val="0"/>
              </a:spcBef>
              <a:buFont typeface="Rokkitt"/>
              <a:buNone/>
              <a:defRPr/>
            </a:lvl8pPr>
            <a:lvl9pPr marL="3657600" indent="0" rtl="0">
              <a:spcBef>
                <a:spcPts val="0"/>
              </a:spcBef>
              <a:buFont typeface="Rokkitt"/>
              <a:buNone/>
              <a:defRPr/>
            </a:lvl9pPr>
          </a:lstStyle>
          <a:p>
            <a:endParaRPr/>
          </a:p>
        </p:txBody>
      </p:sp>
      <p:sp>
        <p:nvSpPr>
          <p:cNvPr id="109" name="Shape 109"/>
          <p:cNvSpPr>
            <a:spLocks noGrp="1"/>
          </p:cNvSpPr>
          <p:nvPr>
            <p:ph type="pic" idx="2"/>
          </p:nvPr>
        </p:nvSpPr>
        <p:spPr>
          <a:xfrm>
            <a:off x="1092020" y="2298986"/>
            <a:ext cx="2940049" cy="1524000"/>
          </a:xfrm>
          <a:prstGeom prst="roundRect">
            <a:avLst>
              <a:gd name="adj" fmla="val 0"/>
            </a:avLst>
          </a:prstGeom>
          <a:noFill/>
          <a:ln w="146050" cap="sq" cmpd="sng">
            <a:solidFill>
              <a:srgbClr val="FFFFFF"/>
            </a:solidFill>
            <a:prstDash val="solid"/>
            <a:miter/>
            <a:headEnd type="none" w="med" len="med"/>
            <a:tailEnd type="none" w="med" len="med"/>
          </a:ln>
        </p:spPr>
        <p:txBody>
          <a:bodyPr lIns="91425" tIns="91425" rIns="91425" bIns="91425" anchor="t" anchorCtr="0"/>
          <a:lstStyle>
            <a:lvl1pPr marL="0" marR="0" indent="0" algn="ctr" rtl="0">
              <a:spcBef>
                <a:spcPts val="0"/>
              </a:spcBef>
              <a:buClr>
                <a:schemeClr val="lt1"/>
              </a:buClr>
              <a:buFont typeface="Rokkitt"/>
              <a:buNone/>
              <a:defRPr/>
            </a:lvl1pPr>
            <a:lvl2pPr marL="457200" marR="0" indent="0" algn="l" rtl="0">
              <a:spcBef>
                <a:spcPts val="0"/>
              </a:spcBef>
              <a:buClr>
                <a:schemeClr val="lt1"/>
              </a:buClr>
              <a:buFont typeface="Rokkitt"/>
              <a:buNone/>
              <a:defRPr/>
            </a:lvl2pPr>
            <a:lvl3pPr marL="914400" marR="0" indent="0" algn="l" rtl="0">
              <a:spcBef>
                <a:spcPts val="0"/>
              </a:spcBef>
              <a:buClr>
                <a:schemeClr val="lt1"/>
              </a:buClr>
              <a:buFont typeface="Rokkitt"/>
              <a:buNone/>
              <a:defRPr/>
            </a:lvl3pPr>
            <a:lvl4pPr marL="1371600" marR="0" indent="0" algn="l" rtl="0">
              <a:spcBef>
                <a:spcPts val="0"/>
              </a:spcBef>
              <a:buClr>
                <a:schemeClr val="lt1"/>
              </a:buClr>
              <a:buFont typeface="Rokkitt"/>
              <a:buNone/>
              <a:defRPr/>
            </a:lvl4pPr>
            <a:lvl5pPr marL="1828800" marR="0" indent="0" algn="l" rtl="0">
              <a:spcBef>
                <a:spcPts val="0"/>
              </a:spcBef>
              <a:buClr>
                <a:schemeClr val="lt1"/>
              </a:buClr>
              <a:buFont typeface="Rokkitt"/>
              <a:buNone/>
              <a:defRPr/>
            </a:lvl5pPr>
            <a:lvl6pPr marL="2286000" marR="0" indent="0" algn="l" rtl="0">
              <a:spcBef>
                <a:spcPts val="0"/>
              </a:spcBef>
              <a:buClr>
                <a:schemeClr val="lt1"/>
              </a:buClr>
              <a:buFont typeface="Rokkitt"/>
              <a:buNone/>
              <a:defRPr/>
            </a:lvl6pPr>
            <a:lvl7pPr marL="2743200" marR="0" indent="0" algn="l" rtl="0">
              <a:spcBef>
                <a:spcPts val="0"/>
              </a:spcBef>
              <a:buClr>
                <a:schemeClr val="lt1"/>
              </a:buClr>
              <a:buFont typeface="Rokkitt"/>
              <a:buNone/>
              <a:defRPr/>
            </a:lvl7pPr>
            <a:lvl8pPr marL="3200400" marR="0" indent="0" algn="l" rtl="0">
              <a:spcBef>
                <a:spcPts val="0"/>
              </a:spcBef>
              <a:buClr>
                <a:schemeClr val="lt1"/>
              </a:buClr>
              <a:buFont typeface="Rokkitt"/>
              <a:buNone/>
              <a:defRPr/>
            </a:lvl8pPr>
            <a:lvl9pPr marL="3657600" marR="0" indent="0" algn="l" rtl="0">
              <a:spcBef>
                <a:spcPts val="0"/>
              </a:spcBef>
              <a:buClr>
                <a:schemeClr val="lt1"/>
              </a:buClr>
              <a:buFont typeface="Rokkitt"/>
              <a:buNone/>
              <a:defRPr/>
            </a:lvl9pPr>
          </a:lstStyle>
          <a:p>
            <a:endParaRPr/>
          </a:p>
        </p:txBody>
      </p:sp>
      <p:sp>
        <p:nvSpPr>
          <p:cNvPr id="110" name="Shape 110"/>
          <p:cNvSpPr txBox="1">
            <a:spLocks noGrp="1"/>
          </p:cNvSpPr>
          <p:nvPr>
            <p:ph type="body" idx="3"/>
          </p:nvPr>
        </p:nvSpPr>
        <p:spPr>
          <a:xfrm>
            <a:off x="913795" y="4772160"/>
            <a:ext cx="3298955" cy="1019037"/>
          </a:xfrm>
          <a:prstGeom prst="rect">
            <a:avLst/>
          </a:prstGeom>
          <a:noFill/>
          <a:ln>
            <a:noFill/>
          </a:ln>
        </p:spPr>
        <p:txBody>
          <a:bodyPr lIns="91425" tIns="91425" rIns="91425" bIns="91425" anchor="t" anchorCtr="0"/>
          <a:lstStyle>
            <a:lvl1pPr marL="0" indent="0" algn="ctr" rtl="0">
              <a:spcBef>
                <a:spcPts val="0"/>
              </a:spcBef>
              <a:buFont typeface="Rokkitt"/>
              <a:buNone/>
              <a:defRPr/>
            </a:lvl1pPr>
            <a:lvl2pPr marL="457200" indent="0" rtl="0">
              <a:spcBef>
                <a:spcPts val="0"/>
              </a:spcBef>
              <a:buFont typeface="Rokkitt"/>
              <a:buNone/>
              <a:defRPr/>
            </a:lvl2pPr>
            <a:lvl3pPr marL="914400" indent="0" rtl="0">
              <a:spcBef>
                <a:spcPts val="0"/>
              </a:spcBef>
              <a:buFont typeface="Rokkitt"/>
              <a:buNone/>
              <a:defRPr/>
            </a:lvl3pPr>
            <a:lvl4pPr marL="1371600" indent="0" rtl="0">
              <a:spcBef>
                <a:spcPts val="0"/>
              </a:spcBef>
              <a:buFont typeface="Rokkitt"/>
              <a:buNone/>
              <a:defRPr/>
            </a:lvl4pPr>
            <a:lvl5pPr marL="1828800" indent="0" rtl="0">
              <a:spcBef>
                <a:spcPts val="0"/>
              </a:spcBef>
              <a:buFont typeface="Rokkitt"/>
              <a:buNone/>
              <a:defRPr/>
            </a:lvl5pPr>
            <a:lvl6pPr marL="2286000" indent="0" rtl="0">
              <a:spcBef>
                <a:spcPts val="0"/>
              </a:spcBef>
              <a:buFont typeface="Rokkitt"/>
              <a:buNone/>
              <a:defRPr/>
            </a:lvl6pPr>
            <a:lvl7pPr marL="2743200" indent="0" rtl="0">
              <a:spcBef>
                <a:spcPts val="0"/>
              </a:spcBef>
              <a:buFont typeface="Rokkitt"/>
              <a:buNone/>
              <a:defRPr/>
            </a:lvl7pPr>
            <a:lvl8pPr marL="3200400" indent="0" rtl="0">
              <a:spcBef>
                <a:spcPts val="0"/>
              </a:spcBef>
              <a:buFont typeface="Rokkitt"/>
              <a:buNone/>
              <a:defRPr/>
            </a:lvl8pPr>
            <a:lvl9pPr marL="3657600" indent="0" rtl="0">
              <a:spcBef>
                <a:spcPts val="0"/>
              </a:spcBef>
              <a:buFont typeface="Rokkitt"/>
              <a:buNone/>
              <a:defRPr/>
            </a:lvl9pPr>
          </a:lstStyle>
          <a:p>
            <a:endParaRPr/>
          </a:p>
        </p:txBody>
      </p:sp>
      <p:sp>
        <p:nvSpPr>
          <p:cNvPr id="111" name="Shape 111"/>
          <p:cNvSpPr txBox="1">
            <a:spLocks noGrp="1"/>
          </p:cNvSpPr>
          <p:nvPr>
            <p:ph type="body" idx="4"/>
          </p:nvPr>
        </p:nvSpPr>
        <p:spPr>
          <a:xfrm>
            <a:off x="4442701" y="4195898"/>
            <a:ext cx="3298982" cy="576262"/>
          </a:xfrm>
          <a:prstGeom prst="rect">
            <a:avLst/>
          </a:prstGeom>
          <a:noFill/>
          <a:ln>
            <a:noFill/>
          </a:ln>
        </p:spPr>
        <p:txBody>
          <a:bodyPr lIns="91425" tIns="91425" rIns="91425" bIns="91425" anchor="b" anchorCtr="0"/>
          <a:lstStyle>
            <a:lvl1pPr marL="0" indent="0" algn="ctr" rtl="0">
              <a:lnSpc>
                <a:spcPct val="100000"/>
              </a:lnSpc>
              <a:spcBef>
                <a:spcPts val="0"/>
              </a:spcBef>
              <a:buClr>
                <a:schemeClr val="lt1"/>
              </a:buClr>
              <a:buFont typeface="Rokkitt"/>
              <a:buNone/>
              <a:defRPr/>
            </a:lvl1pPr>
            <a:lvl2pPr marL="457200" indent="0" rtl="0">
              <a:spcBef>
                <a:spcPts val="0"/>
              </a:spcBef>
              <a:buFont typeface="Rokkitt"/>
              <a:buNone/>
              <a:defRPr/>
            </a:lvl2pPr>
            <a:lvl3pPr marL="914400" indent="0" rtl="0">
              <a:spcBef>
                <a:spcPts val="0"/>
              </a:spcBef>
              <a:buFont typeface="Rokkitt"/>
              <a:buNone/>
              <a:defRPr/>
            </a:lvl3pPr>
            <a:lvl4pPr marL="1371600" indent="0" rtl="0">
              <a:spcBef>
                <a:spcPts val="0"/>
              </a:spcBef>
              <a:buFont typeface="Rokkitt"/>
              <a:buNone/>
              <a:defRPr/>
            </a:lvl4pPr>
            <a:lvl5pPr marL="1828800" indent="0" rtl="0">
              <a:spcBef>
                <a:spcPts val="0"/>
              </a:spcBef>
              <a:buFont typeface="Rokkitt"/>
              <a:buNone/>
              <a:defRPr/>
            </a:lvl5pPr>
            <a:lvl6pPr marL="2286000" indent="0" rtl="0">
              <a:spcBef>
                <a:spcPts val="0"/>
              </a:spcBef>
              <a:buFont typeface="Rokkitt"/>
              <a:buNone/>
              <a:defRPr/>
            </a:lvl6pPr>
            <a:lvl7pPr marL="2743200" indent="0" rtl="0">
              <a:spcBef>
                <a:spcPts val="0"/>
              </a:spcBef>
              <a:buFont typeface="Rokkitt"/>
              <a:buNone/>
              <a:defRPr/>
            </a:lvl7pPr>
            <a:lvl8pPr marL="3200400" indent="0" rtl="0">
              <a:spcBef>
                <a:spcPts val="0"/>
              </a:spcBef>
              <a:buFont typeface="Rokkitt"/>
              <a:buNone/>
              <a:defRPr/>
            </a:lvl8pPr>
            <a:lvl9pPr marL="3657600" indent="0" rtl="0">
              <a:spcBef>
                <a:spcPts val="0"/>
              </a:spcBef>
              <a:buFont typeface="Rokkitt"/>
              <a:buNone/>
              <a:defRPr/>
            </a:lvl9pPr>
          </a:lstStyle>
          <a:p>
            <a:endParaRPr/>
          </a:p>
        </p:txBody>
      </p:sp>
      <p:sp>
        <p:nvSpPr>
          <p:cNvPr id="112" name="Shape 112"/>
          <p:cNvSpPr>
            <a:spLocks noGrp="1"/>
          </p:cNvSpPr>
          <p:nvPr>
            <p:ph type="pic" idx="5"/>
          </p:nvPr>
        </p:nvSpPr>
        <p:spPr>
          <a:xfrm>
            <a:off x="4568996" y="2298986"/>
            <a:ext cx="2930525" cy="1524000"/>
          </a:xfrm>
          <a:prstGeom prst="roundRect">
            <a:avLst>
              <a:gd name="adj" fmla="val 0"/>
            </a:avLst>
          </a:prstGeom>
          <a:noFill/>
          <a:ln w="146050" cap="sq" cmpd="sng">
            <a:solidFill>
              <a:srgbClr val="FFFFFF"/>
            </a:solidFill>
            <a:prstDash val="solid"/>
            <a:miter/>
            <a:headEnd type="none" w="med" len="med"/>
            <a:tailEnd type="none" w="med" len="med"/>
          </a:ln>
        </p:spPr>
        <p:txBody>
          <a:bodyPr lIns="91425" tIns="91425" rIns="91425" bIns="91425" anchor="t" anchorCtr="0"/>
          <a:lstStyle>
            <a:lvl1pPr marL="0" marR="0" indent="0" algn="ctr" rtl="0">
              <a:spcBef>
                <a:spcPts val="0"/>
              </a:spcBef>
              <a:buClr>
                <a:schemeClr val="lt1"/>
              </a:buClr>
              <a:buFont typeface="Rokkitt"/>
              <a:buNone/>
              <a:defRPr/>
            </a:lvl1pPr>
            <a:lvl2pPr marL="457200" marR="0" indent="0" algn="l" rtl="0">
              <a:spcBef>
                <a:spcPts val="0"/>
              </a:spcBef>
              <a:buClr>
                <a:schemeClr val="lt1"/>
              </a:buClr>
              <a:buFont typeface="Rokkitt"/>
              <a:buNone/>
              <a:defRPr/>
            </a:lvl2pPr>
            <a:lvl3pPr marL="914400" marR="0" indent="0" algn="l" rtl="0">
              <a:spcBef>
                <a:spcPts val="0"/>
              </a:spcBef>
              <a:buClr>
                <a:schemeClr val="lt1"/>
              </a:buClr>
              <a:buFont typeface="Rokkitt"/>
              <a:buNone/>
              <a:defRPr/>
            </a:lvl3pPr>
            <a:lvl4pPr marL="1371600" marR="0" indent="0" algn="l" rtl="0">
              <a:spcBef>
                <a:spcPts val="0"/>
              </a:spcBef>
              <a:buClr>
                <a:schemeClr val="lt1"/>
              </a:buClr>
              <a:buFont typeface="Rokkitt"/>
              <a:buNone/>
              <a:defRPr/>
            </a:lvl4pPr>
            <a:lvl5pPr marL="1828800" marR="0" indent="0" algn="l" rtl="0">
              <a:spcBef>
                <a:spcPts val="0"/>
              </a:spcBef>
              <a:buClr>
                <a:schemeClr val="lt1"/>
              </a:buClr>
              <a:buFont typeface="Rokkitt"/>
              <a:buNone/>
              <a:defRPr/>
            </a:lvl5pPr>
            <a:lvl6pPr marL="2286000" marR="0" indent="0" algn="l" rtl="0">
              <a:spcBef>
                <a:spcPts val="0"/>
              </a:spcBef>
              <a:buClr>
                <a:schemeClr val="lt1"/>
              </a:buClr>
              <a:buFont typeface="Rokkitt"/>
              <a:buNone/>
              <a:defRPr/>
            </a:lvl6pPr>
            <a:lvl7pPr marL="2743200" marR="0" indent="0" algn="l" rtl="0">
              <a:spcBef>
                <a:spcPts val="0"/>
              </a:spcBef>
              <a:buClr>
                <a:schemeClr val="lt1"/>
              </a:buClr>
              <a:buFont typeface="Rokkitt"/>
              <a:buNone/>
              <a:defRPr/>
            </a:lvl7pPr>
            <a:lvl8pPr marL="3200400" marR="0" indent="0" algn="l" rtl="0">
              <a:spcBef>
                <a:spcPts val="0"/>
              </a:spcBef>
              <a:buClr>
                <a:schemeClr val="lt1"/>
              </a:buClr>
              <a:buFont typeface="Rokkitt"/>
              <a:buNone/>
              <a:defRPr/>
            </a:lvl8pPr>
            <a:lvl9pPr marL="3657600" marR="0" indent="0" algn="l" rtl="0">
              <a:spcBef>
                <a:spcPts val="0"/>
              </a:spcBef>
              <a:buClr>
                <a:schemeClr val="lt1"/>
              </a:buClr>
              <a:buFont typeface="Rokkitt"/>
              <a:buNone/>
              <a:defRPr/>
            </a:lvl9pPr>
          </a:lstStyle>
          <a:p>
            <a:endParaRPr/>
          </a:p>
        </p:txBody>
      </p:sp>
      <p:sp>
        <p:nvSpPr>
          <p:cNvPr id="113" name="Shape 113"/>
          <p:cNvSpPr txBox="1">
            <a:spLocks noGrp="1"/>
          </p:cNvSpPr>
          <p:nvPr>
            <p:ph type="body" idx="6"/>
          </p:nvPr>
        </p:nvSpPr>
        <p:spPr>
          <a:xfrm>
            <a:off x="4441348" y="4772160"/>
            <a:ext cx="3300335" cy="1019037"/>
          </a:xfrm>
          <a:prstGeom prst="rect">
            <a:avLst/>
          </a:prstGeom>
          <a:noFill/>
          <a:ln>
            <a:noFill/>
          </a:ln>
        </p:spPr>
        <p:txBody>
          <a:bodyPr lIns="91425" tIns="91425" rIns="91425" bIns="91425" anchor="t" anchorCtr="0"/>
          <a:lstStyle>
            <a:lvl1pPr marL="0" indent="0" algn="ctr" rtl="0">
              <a:spcBef>
                <a:spcPts val="0"/>
              </a:spcBef>
              <a:buFont typeface="Rokkitt"/>
              <a:buNone/>
              <a:defRPr/>
            </a:lvl1pPr>
            <a:lvl2pPr marL="457200" indent="0" rtl="0">
              <a:spcBef>
                <a:spcPts val="0"/>
              </a:spcBef>
              <a:buFont typeface="Rokkitt"/>
              <a:buNone/>
              <a:defRPr/>
            </a:lvl2pPr>
            <a:lvl3pPr marL="914400" indent="0" rtl="0">
              <a:spcBef>
                <a:spcPts val="0"/>
              </a:spcBef>
              <a:buFont typeface="Rokkitt"/>
              <a:buNone/>
              <a:defRPr/>
            </a:lvl3pPr>
            <a:lvl4pPr marL="1371600" indent="0" rtl="0">
              <a:spcBef>
                <a:spcPts val="0"/>
              </a:spcBef>
              <a:buFont typeface="Rokkitt"/>
              <a:buNone/>
              <a:defRPr/>
            </a:lvl4pPr>
            <a:lvl5pPr marL="1828800" indent="0" rtl="0">
              <a:spcBef>
                <a:spcPts val="0"/>
              </a:spcBef>
              <a:buFont typeface="Rokkitt"/>
              <a:buNone/>
              <a:defRPr/>
            </a:lvl5pPr>
            <a:lvl6pPr marL="2286000" indent="0" rtl="0">
              <a:spcBef>
                <a:spcPts val="0"/>
              </a:spcBef>
              <a:buFont typeface="Rokkitt"/>
              <a:buNone/>
              <a:defRPr/>
            </a:lvl6pPr>
            <a:lvl7pPr marL="2743200" indent="0" rtl="0">
              <a:spcBef>
                <a:spcPts val="0"/>
              </a:spcBef>
              <a:buFont typeface="Rokkitt"/>
              <a:buNone/>
              <a:defRPr/>
            </a:lvl7pPr>
            <a:lvl8pPr marL="3200400" indent="0" rtl="0">
              <a:spcBef>
                <a:spcPts val="0"/>
              </a:spcBef>
              <a:buFont typeface="Rokkitt"/>
              <a:buNone/>
              <a:defRPr/>
            </a:lvl8pPr>
            <a:lvl9pPr marL="3657600" indent="0" rtl="0">
              <a:spcBef>
                <a:spcPts val="0"/>
              </a:spcBef>
              <a:buFont typeface="Rokkitt"/>
              <a:buNone/>
              <a:defRPr/>
            </a:lvl9pPr>
          </a:lstStyle>
          <a:p>
            <a:endParaRPr/>
          </a:p>
        </p:txBody>
      </p:sp>
      <p:sp>
        <p:nvSpPr>
          <p:cNvPr id="114" name="Shape 114"/>
          <p:cNvSpPr txBox="1">
            <a:spLocks noGrp="1"/>
          </p:cNvSpPr>
          <p:nvPr>
            <p:ph type="body" idx="7"/>
          </p:nvPr>
        </p:nvSpPr>
        <p:spPr>
          <a:xfrm>
            <a:off x="7973422" y="4195898"/>
            <a:ext cx="3289899" cy="576262"/>
          </a:xfrm>
          <a:prstGeom prst="rect">
            <a:avLst/>
          </a:prstGeom>
          <a:noFill/>
          <a:ln>
            <a:noFill/>
          </a:ln>
        </p:spPr>
        <p:txBody>
          <a:bodyPr lIns="91425" tIns="91425" rIns="91425" bIns="91425" anchor="b" anchorCtr="0"/>
          <a:lstStyle>
            <a:lvl1pPr marL="0" indent="0" algn="ctr" rtl="0">
              <a:lnSpc>
                <a:spcPct val="100000"/>
              </a:lnSpc>
              <a:spcBef>
                <a:spcPts val="0"/>
              </a:spcBef>
              <a:buClr>
                <a:schemeClr val="lt1"/>
              </a:buClr>
              <a:buFont typeface="Rokkitt"/>
              <a:buNone/>
              <a:defRPr/>
            </a:lvl1pPr>
            <a:lvl2pPr marL="457200" indent="0" rtl="0">
              <a:spcBef>
                <a:spcPts val="0"/>
              </a:spcBef>
              <a:buFont typeface="Rokkitt"/>
              <a:buNone/>
              <a:defRPr/>
            </a:lvl2pPr>
            <a:lvl3pPr marL="914400" indent="0" rtl="0">
              <a:spcBef>
                <a:spcPts val="0"/>
              </a:spcBef>
              <a:buFont typeface="Rokkitt"/>
              <a:buNone/>
              <a:defRPr/>
            </a:lvl3pPr>
            <a:lvl4pPr marL="1371600" indent="0" rtl="0">
              <a:spcBef>
                <a:spcPts val="0"/>
              </a:spcBef>
              <a:buFont typeface="Rokkitt"/>
              <a:buNone/>
              <a:defRPr/>
            </a:lvl4pPr>
            <a:lvl5pPr marL="1828800" indent="0" rtl="0">
              <a:spcBef>
                <a:spcPts val="0"/>
              </a:spcBef>
              <a:buFont typeface="Rokkitt"/>
              <a:buNone/>
              <a:defRPr/>
            </a:lvl5pPr>
            <a:lvl6pPr marL="2286000" indent="0" rtl="0">
              <a:spcBef>
                <a:spcPts val="0"/>
              </a:spcBef>
              <a:buFont typeface="Rokkitt"/>
              <a:buNone/>
              <a:defRPr/>
            </a:lvl6pPr>
            <a:lvl7pPr marL="2743200" indent="0" rtl="0">
              <a:spcBef>
                <a:spcPts val="0"/>
              </a:spcBef>
              <a:buFont typeface="Rokkitt"/>
              <a:buNone/>
              <a:defRPr/>
            </a:lvl7pPr>
            <a:lvl8pPr marL="3200400" indent="0" rtl="0">
              <a:spcBef>
                <a:spcPts val="0"/>
              </a:spcBef>
              <a:buFont typeface="Rokkitt"/>
              <a:buNone/>
              <a:defRPr/>
            </a:lvl8pPr>
            <a:lvl9pPr marL="3657600" indent="0" rtl="0">
              <a:spcBef>
                <a:spcPts val="0"/>
              </a:spcBef>
              <a:buFont typeface="Rokkitt"/>
              <a:buNone/>
              <a:defRPr/>
            </a:lvl9pPr>
          </a:lstStyle>
          <a:p>
            <a:endParaRPr/>
          </a:p>
        </p:txBody>
      </p:sp>
      <p:sp>
        <p:nvSpPr>
          <p:cNvPr id="115" name="Shape 115"/>
          <p:cNvSpPr>
            <a:spLocks noGrp="1"/>
          </p:cNvSpPr>
          <p:nvPr>
            <p:ph type="pic" idx="8"/>
          </p:nvPr>
        </p:nvSpPr>
        <p:spPr>
          <a:xfrm>
            <a:off x="8152803" y="2298986"/>
            <a:ext cx="2932112" cy="1524000"/>
          </a:xfrm>
          <a:prstGeom prst="roundRect">
            <a:avLst>
              <a:gd name="adj" fmla="val 0"/>
            </a:avLst>
          </a:prstGeom>
          <a:noFill/>
          <a:ln w="146050" cap="sq" cmpd="sng">
            <a:solidFill>
              <a:srgbClr val="FFFFFF"/>
            </a:solidFill>
            <a:prstDash val="solid"/>
            <a:miter/>
            <a:headEnd type="none" w="med" len="med"/>
            <a:tailEnd type="none" w="med" len="med"/>
          </a:ln>
        </p:spPr>
        <p:txBody>
          <a:bodyPr lIns="91425" tIns="91425" rIns="91425" bIns="91425" anchor="t" anchorCtr="0"/>
          <a:lstStyle>
            <a:lvl1pPr marL="0" marR="0" indent="0" algn="ctr" rtl="0">
              <a:spcBef>
                <a:spcPts val="0"/>
              </a:spcBef>
              <a:buClr>
                <a:schemeClr val="lt1"/>
              </a:buClr>
              <a:buFont typeface="Rokkitt"/>
              <a:buNone/>
              <a:defRPr/>
            </a:lvl1pPr>
            <a:lvl2pPr marL="457200" marR="0" indent="0" algn="l" rtl="0">
              <a:spcBef>
                <a:spcPts val="0"/>
              </a:spcBef>
              <a:buClr>
                <a:schemeClr val="lt1"/>
              </a:buClr>
              <a:buFont typeface="Rokkitt"/>
              <a:buNone/>
              <a:defRPr/>
            </a:lvl2pPr>
            <a:lvl3pPr marL="914400" marR="0" indent="0" algn="l" rtl="0">
              <a:spcBef>
                <a:spcPts val="0"/>
              </a:spcBef>
              <a:buClr>
                <a:schemeClr val="lt1"/>
              </a:buClr>
              <a:buFont typeface="Rokkitt"/>
              <a:buNone/>
              <a:defRPr/>
            </a:lvl3pPr>
            <a:lvl4pPr marL="1371600" marR="0" indent="0" algn="l" rtl="0">
              <a:spcBef>
                <a:spcPts val="0"/>
              </a:spcBef>
              <a:buClr>
                <a:schemeClr val="lt1"/>
              </a:buClr>
              <a:buFont typeface="Rokkitt"/>
              <a:buNone/>
              <a:defRPr/>
            </a:lvl4pPr>
            <a:lvl5pPr marL="1828800" marR="0" indent="0" algn="l" rtl="0">
              <a:spcBef>
                <a:spcPts val="0"/>
              </a:spcBef>
              <a:buClr>
                <a:schemeClr val="lt1"/>
              </a:buClr>
              <a:buFont typeface="Rokkitt"/>
              <a:buNone/>
              <a:defRPr/>
            </a:lvl5pPr>
            <a:lvl6pPr marL="2286000" marR="0" indent="0" algn="l" rtl="0">
              <a:spcBef>
                <a:spcPts val="0"/>
              </a:spcBef>
              <a:buClr>
                <a:schemeClr val="lt1"/>
              </a:buClr>
              <a:buFont typeface="Rokkitt"/>
              <a:buNone/>
              <a:defRPr/>
            </a:lvl6pPr>
            <a:lvl7pPr marL="2743200" marR="0" indent="0" algn="l" rtl="0">
              <a:spcBef>
                <a:spcPts val="0"/>
              </a:spcBef>
              <a:buClr>
                <a:schemeClr val="lt1"/>
              </a:buClr>
              <a:buFont typeface="Rokkitt"/>
              <a:buNone/>
              <a:defRPr/>
            </a:lvl7pPr>
            <a:lvl8pPr marL="3200400" marR="0" indent="0" algn="l" rtl="0">
              <a:spcBef>
                <a:spcPts val="0"/>
              </a:spcBef>
              <a:buClr>
                <a:schemeClr val="lt1"/>
              </a:buClr>
              <a:buFont typeface="Rokkitt"/>
              <a:buNone/>
              <a:defRPr/>
            </a:lvl8pPr>
            <a:lvl9pPr marL="3657600" marR="0" indent="0" algn="l" rtl="0">
              <a:spcBef>
                <a:spcPts val="0"/>
              </a:spcBef>
              <a:buClr>
                <a:schemeClr val="lt1"/>
              </a:buClr>
              <a:buFont typeface="Rokkitt"/>
              <a:buNone/>
              <a:defRPr/>
            </a:lvl9pPr>
          </a:lstStyle>
          <a:p>
            <a:endParaRPr/>
          </a:p>
        </p:txBody>
      </p:sp>
      <p:sp>
        <p:nvSpPr>
          <p:cNvPr id="116" name="Shape 116"/>
          <p:cNvSpPr txBox="1">
            <a:spLocks noGrp="1"/>
          </p:cNvSpPr>
          <p:nvPr>
            <p:ph type="body" idx="9"/>
          </p:nvPr>
        </p:nvSpPr>
        <p:spPr>
          <a:xfrm>
            <a:off x="7973297" y="4772160"/>
            <a:ext cx="3294257" cy="1019037"/>
          </a:xfrm>
          <a:prstGeom prst="rect">
            <a:avLst/>
          </a:prstGeom>
          <a:noFill/>
          <a:ln>
            <a:noFill/>
          </a:ln>
        </p:spPr>
        <p:txBody>
          <a:bodyPr lIns="91425" tIns="91425" rIns="91425" bIns="91425" anchor="t" anchorCtr="0"/>
          <a:lstStyle>
            <a:lvl1pPr marL="0" indent="0" algn="ctr" rtl="0">
              <a:spcBef>
                <a:spcPts val="0"/>
              </a:spcBef>
              <a:buFont typeface="Rokkitt"/>
              <a:buNone/>
              <a:defRPr/>
            </a:lvl1pPr>
            <a:lvl2pPr marL="457200" indent="0" rtl="0">
              <a:spcBef>
                <a:spcPts val="0"/>
              </a:spcBef>
              <a:buFont typeface="Rokkitt"/>
              <a:buNone/>
              <a:defRPr/>
            </a:lvl2pPr>
            <a:lvl3pPr marL="914400" indent="0" rtl="0">
              <a:spcBef>
                <a:spcPts val="0"/>
              </a:spcBef>
              <a:buFont typeface="Rokkitt"/>
              <a:buNone/>
              <a:defRPr/>
            </a:lvl3pPr>
            <a:lvl4pPr marL="1371600" indent="0" rtl="0">
              <a:spcBef>
                <a:spcPts val="0"/>
              </a:spcBef>
              <a:buFont typeface="Rokkitt"/>
              <a:buNone/>
              <a:defRPr/>
            </a:lvl4pPr>
            <a:lvl5pPr marL="1828800" indent="0" rtl="0">
              <a:spcBef>
                <a:spcPts val="0"/>
              </a:spcBef>
              <a:buFont typeface="Rokkitt"/>
              <a:buNone/>
              <a:defRPr/>
            </a:lvl5pPr>
            <a:lvl6pPr marL="2286000" indent="0" rtl="0">
              <a:spcBef>
                <a:spcPts val="0"/>
              </a:spcBef>
              <a:buFont typeface="Rokkitt"/>
              <a:buNone/>
              <a:defRPr/>
            </a:lvl6pPr>
            <a:lvl7pPr marL="2743200" indent="0" rtl="0">
              <a:spcBef>
                <a:spcPts val="0"/>
              </a:spcBef>
              <a:buFont typeface="Rokkitt"/>
              <a:buNone/>
              <a:defRPr/>
            </a:lvl7pPr>
            <a:lvl8pPr marL="3200400" indent="0" rtl="0">
              <a:spcBef>
                <a:spcPts val="0"/>
              </a:spcBef>
              <a:buFont typeface="Rokkitt"/>
              <a:buNone/>
              <a:defRPr/>
            </a:lvl8pPr>
            <a:lvl9pPr marL="3657600" indent="0" rtl="0">
              <a:spcBef>
                <a:spcPts val="0"/>
              </a:spcBef>
              <a:buFont typeface="Rokkitt"/>
              <a:buNone/>
              <a:defRPr/>
            </a:lvl9pPr>
          </a:lstStyle>
          <a:p>
            <a:endParaRPr/>
          </a:p>
        </p:txBody>
      </p:sp>
      <p:sp>
        <p:nvSpPr>
          <p:cNvPr id="117" name="Shape 117"/>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8" name="Shape 118"/>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9" name="Shape 119"/>
          <p:cNvSpPr txBox="1">
            <a:spLocks noGrp="1"/>
          </p:cNvSpPr>
          <p:nvPr>
            <p:ph type="sldNum" idx="12"/>
          </p:nvPr>
        </p:nvSpPr>
        <p:spPr>
          <a:xfrm>
            <a:off x="10514010" y="5883275"/>
            <a:ext cx="753544" cy="365125"/>
          </a:xfrm>
          <a:prstGeom prst="rect">
            <a:avLst/>
          </a:prstGeom>
          <a:noFill/>
          <a:ln>
            <a:noFill/>
          </a:ln>
        </p:spPr>
        <p:txBody>
          <a:bodyPr lIns="91425" tIns="91425" rIns="91425" bIns="91425" anchor="ctr"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913795" y="609600"/>
            <a:ext cx="10353760" cy="1326320"/>
          </a:xfrm>
          <a:prstGeom prst="rect">
            <a:avLst/>
          </a:prstGeom>
          <a:noFill/>
          <a:ln>
            <a:noFill/>
          </a:ln>
        </p:spPr>
        <p:txBody>
          <a:bodyPr lIns="91425" tIns="91425" rIns="91425" bIns="91425" anchor="ctr" anchorCtr="0"/>
          <a:lstStyle>
            <a:lvl1pPr algn="ctr" rtl="0">
              <a:lnSpc>
                <a:spcPct val="90000"/>
              </a:lnSpc>
              <a:spcBef>
                <a:spcPts val="0"/>
              </a:spcBef>
              <a:buClr>
                <a:schemeClr val="lt1"/>
              </a:buClr>
              <a:buFont typeface="Domine"/>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2" name="Shape 122"/>
          <p:cNvSpPr txBox="1">
            <a:spLocks noGrp="1"/>
          </p:cNvSpPr>
          <p:nvPr>
            <p:ph type="body" idx="1"/>
          </p:nvPr>
        </p:nvSpPr>
        <p:spPr>
          <a:xfrm rot="5400000">
            <a:off x="4243108" y="-1233248"/>
            <a:ext cx="3695135" cy="10353761"/>
          </a:xfrm>
          <a:prstGeom prst="rect">
            <a:avLst/>
          </a:prstGeom>
          <a:noFill/>
          <a:ln>
            <a:noFill/>
          </a:ln>
        </p:spPr>
        <p:txBody>
          <a:bodyPr lIns="91425" tIns="91425" rIns="91425" bIns="91425" anchor="t" anchorCtr="0"/>
          <a:lstStyle>
            <a:lvl1pPr marL="228600" indent="-101600" algn="l" rtl="0">
              <a:lnSpc>
                <a:spcPct val="120000"/>
              </a:lnSpc>
              <a:spcBef>
                <a:spcPts val="1000"/>
              </a:spcBef>
              <a:buClr>
                <a:schemeClr val="lt1"/>
              </a:buClr>
              <a:buFont typeface="Arial"/>
              <a:buChar char="•"/>
              <a:defRPr/>
            </a:lvl1pPr>
            <a:lvl2pPr marL="685800" indent="-114300" algn="l" rtl="0">
              <a:lnSpc>
                <a:spcPct val="120000"/>
              </a:lnSpc>
              <a:spcBef>
                <a:spcPts val="500"/>
              </a:spcBef>
              <a:buClr>
                <a:schemeClr val="lt1"/>
              </a:buClr>
              <a:buFont typeface="Arial"/>
              <a:buChar char="•"/>
              <a:defRPr/>
            </a:lvl2pPr>
            <a:lvl3pPr marL="1143000" indent="-127000" algn="l" rtl="0">
              <a:lnSpc>
                <a:spcPct val="120000"/>
              </a:lnSpc>
              <a:spcBef>
                <a:spcPts val="500"/>
              </a:spcBef>
              <a:buClr>
                <a:schemeClr val="lt1"/>
              </a:buClr>
              <a:buFont typeface="Arial"/>
              <a:buChar char="•"/>
              <a:defRPr/>
            </a:lvl3pPr>
            <a:lvl4pPr marL="1600200" indent="-139700" algn="l" rtl="0">
              <a:lnSpc>
                <a:spcPct val="120000"/>
              </a:lnSpc>
              <a:spcBef>
                <a:spcPts val="500"/>
              </a:spcBef>
              <a:buClr>
                <a:schemeClr val="lt1"/>
              </a:buClr>
              <a:buFont typeface="Arial"/>
              <a:buChar char="•"/>
              <a:defRPr/>
            </a:lvl4pPr>
            <a:lvl5pPr marL="2057400" indent="-152400" algn="l" rtl="0">
              <a:lnSpc>
                <a:spcPct val="120000"/>
              </a:lnSpc>
              <a:spcBef>
                <a:spcPts val="500"/>
              </a:spcBef>
              <a:buClr>
                <a:schemeClr val="lt1"/>
              </a:buClr>
              <a:buFont typeface="Arial"/>
              <a:buChar char="•"/>
              <a:defRPr/>
            </a:lvl5pPr>
            <a:lvl6pPr marL="2514600" indent="-152400" algn="l" rtl="0">
              <a:lnSpc>
                <a:spcPct val="120000"/>
              </a:lnSpc>
              <a:spcBef>
                <a:spcPts val="500"/>
              </a:spcBef>
              <a:buClr>
                <a:schemeClr val="lt1"/>
              </a:buClr>
              <a:buFont typeface="Arial"/>
              <a:buChar char="•"/>
              <a:defRPr/>
            </a:lvl6pPr>
            <a:lvl7pPr marL="2971800" indent="-152400" algn="l" rtl="0">
              <a:lnSpc>
                <a:spcPct val="120000"/>
              </a:lnSpc>
              <a:spcBef>
                <a:spcPts val="500"/>
              </a:spcBef>
              <a:buClr>
                <a:schemeClr val="lt1"/>
              </a:buClr>
              <a:buFont typeface="Arial"/>
              <a:buChar char="•"/>
              <a:defRPr/>
            </a:lvl7pPr>
            <a:lvl8pPr marL="3429000" indent="-152400" algn="l" rtl="0">
              <a:lnSpc>
                <a:spcPct val="120000"/>
              </a:lnSpc>
              <a:spcBef>
                <a:spcPts val="500"/>
              </a:spcBef>
              <a:buClr>
                <a:schemeClr val="lt1"/>
              </a:buClr>
              <a:buFont typeface="Arial"/>
              <a:buChar char="•"/>
              <a:defRPr/>
            </a:lvl8pPr>
            <a:lvl9pPr marL="3886200" indent="-152400" algn="l" rtl="0">
              <a:lnSpc>
                <a:spcPct val="120000"/>
              </a:lnSpc>
              <a:spcBef>
                <a:spcPts val="500"/>
              </a:spcBef>
              <a:buClr>
                <a:schemeClr val="lt1"/>
              </a:buClr>
              <a:buFont typeface="Arial"/>
              <a:buChar char="•"/>
              <a:defRPr/>
            </a:lvl9pPr>
          </a:lstStyle>
          <a:p>
            <a:endParaRPr/>
          </a:p>
        </p:txBody>
      </p:sp>
      <p:sp>
        <p:nvSpPr>
          <p:cNvPr id="123" name="Shape 123"/>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4" name="Shape 124"/>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5" name="Shape 125"/>
          <p:cNvSpPr txBox="1">
            <a:spLocks noGrp="1"/>
          </p:cNvSpPr>
          <p:nvPr>
            <p:ph type="sldNum" idx="12"/>
          </p:nvPr>
        </p:nvSpPr>
        <p:spPr>
          <a:xfrm>
            <a:off x="10514010" y="5883275"/>
            <a:ext cx="753544" cy="365125"/>
          </a:xfrm>
          <a:prstGeom prst="rect">
            <a:avLst/>
          </a:prstGeom>
          <a:noFill/>
          <a:ln>
            <a:noFill/>
          </a:ln>
        </p:spPr>
        <p:txBody>
          <a:bodyPr lIns="91425" tIns="91425" rIns="91425" bIns="91425" anchor="ctr"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rot="5400000">
            <a:off x="7405427" y="1929071"/>
            <a:ext cx="5181601" cy="2542657"/>
          </a:xfrm>
          <a:prstGeom prst="rect">
            <a:avLst/>
          </a:prstGeom>
          <a:noFill/>
          <a:ln>
            <a:noFill/>
          </a:ln>
        </p:spPr>
        <p:txBody>
          <a:bodyPr lIns="91425" tIns="91425" rIns="91425" bIns="91425" anchor="ctr"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8" name="Shape 128"/>
          <p:cNvSpPr txBox="1">
            <a:spLocks noGrp="1"/>
          </p:cNvSpPr>
          <p:nvPr>
            <p:ph type="body" idx="1"/>
          </p:nvPr>
        </p:nvSpPr>
        <p:spPr>
          <a:xfrm rot="5400000">
            <a:off x="2152346" y="-628953"/>
            <a:ext cx="5181601" cy="7658705"/>
          </a:xfrm>
          <a:prstGeom prst="rect">
            <a:avLst/>
          </a:prstGeom>
          <a:noFill/>
          <a:ln>
            <a:noFill/>
          </a:ln>
        </p:spPr>
        <p:txBody>
          <a:bodyPr lIns="91425" tIns="91425" rIns="91425" bIns="91425" anchor="t" anchorCtr="0"/>
          <a:lstStyle>
            <a:lvl1pPr marL="228600" indent="-101600" algn="l" rtl="0">
              <a:lnSpc>
                <a:spcPct val="120000"/>
              </a:lnSpc>
              <a:spcBef>
                <a:spcPts val="1000"/>
              </a:spcBef>
              <a:buClr>
                <a:schemeClr val="lt1"/>
              </a:buClr>
              <a:buFont typeface="Arial"/>
              <a:buChar char="•"/>
              <a:defRPr/>
            </a:lvl1pPr>
            <a:lvl2pPr marL="685800" indent="-114300" algn="l" rtl="0">
              <a:lnSpc>
                <a:spcPct val="120000"/>
              </a:lnSpc>
              <a:spcBef>
                <a:spcPts val="500"/>
              </a:spcBef>
              <a:buClr>
                <a:schemeClr val="lt1"/>
              </a:buClr>
              <a:buFont typeface="Arial"/>
              <a:buChar char="•"/>
              <a:defRPr/>
            </a:lvl2pPr>
            <a:lvl3pPr marL="1143000" indent="-127000" algn="l" rtl="0">
              <a:lnSpc>
                <a:spcPct val="120000"/>
              </a:lnSpc>
              <a:spcBef>
                <a:spcPts val="500"/>
              </a:spcBef>
              <a:buClr>
                <a:schemeClr val="lt1"/>
              </a:buClr>
              <a:buFont typeface="Arial"/>
              <a:buChar char="•"/>
              <a:defRPr/>
            </a:lvl3pPr>
            <a:lvl4pPr marL="1600200" indent="-139700" algn="l" rtl="0">
              <a:lnSpc>
                <a:spcPct val="120000"/>
              </a:lnSpc>
              <a:spcBef>
                <a:spcPts val="500"/>
              </a:spcBef>
              <a:buClr>
                <a:schemeClr val="lt1"/>
              </a:buClr>
              <a:buFont typeface="Arial"/>
              <a:buChar char="•"/>
              <a:defRPr/>
            </a:lvl4pPr>
            <a:lvl5pPr marL="2057400" indent="-152400" algn="l" rtl="0">
              <a:lnSpc>
                <a:spcPct val="120000"/>
              </a:lnSpc>
              <a:spcBef>
                <a:spcPts val="500"/>
              </a:spcBef>
              <a:buClr>
                <a:schemeClr val="lt1"/>
              </a:buClr>
              <a:buFont typeface="Arial"/>
              <a:buChar char="•"/>
              <a:defRPr/>
            </a:lvl5pPr>
            <a:lvl6pPr marL="2514600" indent="-152400" algn="l" rtl="0">
              <a:lnSpc>
                <a:spcPct val="120000"/>
              </a:lnSpc>
              <a:spcBef>
                <a:spcPts val="500"/>
              </a:spcBef>
              <a:buClr>
                <a:schemeClr val="lt1"/>
              </a:buClr>
              <a:buFont typeface="Arial"/>
              <a:buChar char="•"/>
              <a:defRPr/>
            </a:lvl6pPr>
            <a:lvl7pPr marL="2971800" indent="-152400" algn="l" rtl="0">
              <a:lnSpc>
                <a:spcPct val="120000"/>
              </a:lnSpc>
              <a:spcBef>
                <a:spcPts val="500"/>
              </a:spcBef>
              <a:buClr>
                <a:schemeClr val="lt1"/>
              </a:buClr>
              <a:buFont typeface="Arial"/>
              <a:buChar char="•"/>
              <a:defRPr/>
            </a:lvl7pPr>
            <a:lvl8pPr marL="3429000" indent="-152400" algn="l" rtl="0">
              <a:lnSpc>
                <a:spcPct val="120000"/>
              </a:lnSpc>
              <a:spcBef>
                <a:spcPts val="500"/>
              </a:spcBef>
              <a:buClr>
                <a:schemeClr val="lt1"/>
              </a:buClr>
              <a:buFont typeface="Arial"/>
              <a:buChar char="•"/>
              <a:defRPr/>
            </a:lvl8pPr>
            <a:lvl9pPr marL="3886200" indent="-152400" algn="l" rtl="0">
              <a:lnSpc>
                <a:spcPct val="120000"/>
              </a:lnSpc>
              <a:spcBef>
                <a:spcPts val="500"/>
              </a:spcBef>
              <a:buClr>
                <a:schemeClr val="lt1"/>
              </a:buClr>
              <a:buFont typeface="Arial"/>
              <a:buChar char="•"/>
              <a:defRPr/>
            </a:lvl9pPr>
          </a:lstStyle>
          <a:p>
            <a:endParaRPr/>
          </a:p>
        </p:txBody>
      </p:sp>
      <p:sp>
        <p:nvSpPr>
          <p:cNvPr id="129" name="Shape 129"/>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0" name="Shape 130"/>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1" name="Shape 131"/>
          <p:cNvSpPr txBox="1">
            <a:spLocks noGrp="1"/>
          </p:cNvSpPr>
          <p:nvPr>
            <p:ph type="sldNum" idx="12"/>
          </p:nvPr>
        </p:nvSpPr>
        <p:spPr>
          <a:xfrm>
            <a:off x="10514010" y="5883275"/>
            <a:ext cx="753544" cy="365125"/>
          </a:xfrm>
          <a:prstGeom prst="rect">
            <a:avLst/>
          </a:prstGeom>
          <a:noFill/>
          <a:ln>
            <a:noFill/>
          </a:ln>
        </p:spPr>
        <p:txBody>
          <a:bodyPr lIns="91425" tIns="91425" rIns="91425" bIns="91425" anchor="ctr"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913795" y="609600"/>
            <a:ext cx="10353760" cy="1326320"/>
          </a:xfrm>
          <a:prstGeom prst="rect">
            <a:avLst/>
          </a:prstGeom>
          <a:noFill/>
          <a:ln>
            <a:noFill/>
          </a:ln>
        </p:spPr>
        <p:txBody>
          <a:bodyPr lIns="91425" tIns="91425" rIns="91425" bIns="91425" anchor="ctr" anchorCtr="0"/>
          <a:lstStyle>
            <a:lvl1pPr algn="ctr" rtl="0">
              <a:lnSpc>
                <a:spcPct val="90000"/>
              </a:lnSpc>
              <a:spcBef>
                <a:spcPts val="0"/>
              </a:spcBef>
              <a:buClr>
                <a:schemeClr val="lt1"/>
              </a:buClr>
              <a:buFont typeface="Domine"/>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body" idx="1"/>
          </p:nvPr>
        </p:nvSpPr>
        <p:spPr>
          <a:xfrm>
            <a:off x="913795" y="2096064"/>
            <a:ext cx="10353761" cy="3695135"/>
          </a:xfrm>
          <a:prstGeom prst="rect">
            <a:avLst/>
          </a:prstGeom>
          <a:noFill/>
          <a:ln>
            <a:noFill/>
          </a:ln>
        </p:spPr>
        <p:txBody>
          <a:bodyPr lIns="91425" tIns="91425" rIns="91425" bIns="91425" anchor="t" anchorCtr="0"/>
          <a:lstStyle>
            <a:lvl1pPr marL="228600" indent="-101600" algn="l" rtl="0">
              <a:lnSpc>
                <a:spcPct val="120000"/>
              </a:lnSpc>
              <a:spcBef>
                <a:spcPts val="1000"/>
              </a:spcBef>
              <a:buClr>
                <a:schemeClr val="lt1"/>
              </a:buClr>
              <a:buFont typeface="Arial"/>
              <a:buChar char="•"/>
              <a:defRPr/>
            </a:lvl1pPr>
            <a:lvl2pPr marL="685800" indent="-114300" algn="l" rtl="0">
              <a:lnSpc>
                <a:spcPct val="120000"/>
              </a:lnSpc>
              <a:spcBef>
                <a:spcPts val="500"/>
              </a:spcBef>
              <a:buClr>
                <a:schemeClr val="lt1"/>
              </a:buClr>
              <a:buFont typeface="Arial"/>
              <a:buChar char="•"/>
              <a:defRPr/>
            </a:lvl2pPr>
            <a:lvl3pPr marL="1143000" indent="-127000" algn="l" rtl="0">
              <a:lnSpc>
                <a:spcPct val="120000"/>
              </a:lnSpc>
              <a:spcBef>
                <a:spcPts val="500"/>
              </a:spcBef>
              <a:buClr>
                <a:schemeClr val="lt1"/>
              </a:buClr>
              <a:buFont typeface="Arial"/>
              <a:buChar char="•"/>
              <a:defRPr/>
            </a:lvl3pPr>
            <a:lvl4pPr marL="1600200" indent="-139700" algn="l" rtl="0">
              <a:lnSpc>
                <a:spcPct val="120000"/>
              </a:lnSpc>
              <a:spcBef>
                <a:spcPts val="500"/>
              </a:spcBef>
              <a:buClr>
                <a:schemeClr val="lt1"/>
              </a:buClr>
              <a:buFont typeface="Arial"/>
              <a:buChar char="•"/>
              <a:defRPr/>
            </a:lvl4pPr>
            <a:lvl5pPr marL="2057400" indent="-152400" algn="l" rtl="0">
              <a:lnSpc>
                <a:spcPct val="120000"/>
              </a:lnSpc>
              <a:spcBef>
                <a:spcPts val="500"/>
              </a:spcBef>
              <a:buClr>
                <a:schemeClr val="lt1"/>
              </a:buClr>
              <a:buFont typeface="Arial"/>
              <a:buChar char="•"/>
              <a:defRPr/>
            </a:lvl5pPr>
            <a:lvl6pPr marL="2514600" indent="-152400" algn="l" rtl="0">
              <a:lnSpc>
                <a:spcPct val="120000"/>
              </a:lnSpc>
              <a:spcBef>
                <a:spcPts val="500"/>
              </a:spcBef>
              <a:buClr>
                <a:schemeClr val="lt1"/>
              </a:buClr>
              <a:buFont typeface="Arial"/>
              <a:buChar char="•"/>
              <a:defRPr/>
            </a:lvl6pPr>
            <a:lvl7pPr marL="2971800" indent="-152400" algn="l" rtl="0">
              <a:lnSpc>
                <a:spcPct val="120000"/>
              </a:lnSpc>
              <a:spcBef>
                <a:spcPts val="500"/>
              </a:spcBef>
              <a:buClr>
                <a:schemeClr val="lt1"/>
              </a:buClr>
              <a:buFont typeface="Arial"/>
              <a:buChar char="•"/>
              <a:defRPr/>
            </a:lvl7pPr>
            <a:lvl8pPr marL="3429000" indent="-152400" algn="l" rtl="0">
              <a:lnSpc>
                <a:spcPct val="120000"/>
              </a:lnSpc>
              <a:spcBef>
                <a:spcPts val="500"/>
              </a:spcBef>
              <a:buClr>
                <a:schemeClr val="lt1"/>
              </a:buClr>
              <a:buFont typeface="Arial"/>
              <a:buChar char="•"/>
              <a:defRPr/>
            </a:lvl8pPr>
            <a:lvl9pPr marL="3886200" indent="-152400" algn="l" rtl="0">
              <a:lnSpc>
                <a:spcPct val="120000"/>
              </a:lnSpc>
              <a:spcBef>
                <a:spcPts val="500"/>
              </a:spcBef>
              <a:buClr>
                <a:schemeClr val="lt1"/>
              </a:buClr>
              <a:buFont typeface="Arial"/>
              <a:buChar char="•"/>
              <a:defRPr/>
            </a:lvl9pPr>
          </a:lstStyle>
          <a:p>
            <a:endParaRPr/>
          </a:p>
        </p:txBody>
      </p:sp>
      <p:sp>
        <p:nvSpPr>
          <p:cNvPr id="19" name="Shape 19"/>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0" name="Shape 20"/>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1" name="Shape 21"/>
          <p:cNvSpPr txBox="1">
            <a:spLocks noGrp="1"/>
          </p:cNvSpPr>
          <p:nvPr>
            <p:ph type="sldNum" idx="12"/>
          </p:nvPr>
        </p:nvSpPr>
        <p:spPr>
          <a:xfrm>
            <a:off x="10514010" y="5883275"/>
            <a:ext cx="753544" cy="365125"/>
          </a:xfrm>
          <a:prstGeom prst="rect">
            <a:avLst/>
          </a:prstGeom>
          <a:noFill/>
          <a:ln>
            <a:noFill/>
          </a:ln>
        </p:spPr>
        <p:txBody>
          <a:bodyPr lIns="91425" tIns="91425" rIns="91425" bIns="91425" anchor="ctr"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1229244" y="657225"/>
            <a:ext cx="9733511" cy="2852737"/>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body" idx="1"/>
          </p:nvPr>
        </p:nvSpPr>
        <p:spPr>
          <a:xfrm>
            <a:off x="1229244" y="3602037"/>
            <a:ext cx="9733511" cy="1500187"/>
          </a:xfrm>
          <a:prstGeom prst="rect">
            <a:avLst/>
          </a:prstGeom>
          <a:noFill/>
          <a:ln>
            <a:noFill/>
          </a:ln>
        </p:spPr>
        <p:txBody>
          <a:bodyPr lIns="91425" tIns="91425" rIns="91425" bIns="91425" anchor="t" anchorCtr="0"/>
          <a:lstStyle>
            <a:lvl1pPr marL="0" indent="0" algn="ctr" rtl="0">
              <a:spcBef>
                <a:spcPts val="0"/>
              </a:spcBef>
              <a:buClr>
                <a:schemeClr val="lt1"/>
              </a:buClr>
              <a:buFont typeface="Rokkitt"/>
              <a:buNone/>
              <a:defRPr/>
            </a:lvl1pPr>
            <a:lvl2pPr marL="457200" indent="0" rtl="0">
              <a:spcBef>
                <a:spcPts val="0"/>
              </a:spcBef>
              <a:buClr>
                <a:schemeClr val="lt1"/>
              </a:buClr>
              <a:buFont typeface="Rokkitt"/>
              <a:buNone/>
              <a:defRPr/>
            </a:lvl2pPr>
            <a:lvl3pPr marL="914400" indent="0" rtl="0">
              <a:spcBef>
                <a:spcPts val="0"/>
              </a:spcBef>
              <a:buClr>
                <a:schemeClr val="lt1"/>
              </a:buClr>
              <a:buFont typeface="Rokkitt"/>
              <a:buNone/>
              <a:defRPr/>
            </a:lvl3pPr>
            <a:lvl4pPr marL="1371600" indent="0" rtl="0">
              <a:spcBef>
                <a:spcPts val="0"/>
              </a:spcBef>
              <a:buClr>
                <a:schemeClr val="lt1"/>
              </a:buClr>
              <a:buFont typeface="Rokkitt"/>
              <a:buNone/>
              <a:defRPr/>
            </a:lvl4pPr>
            <a:lvl5pPr marL="1828800" indent="0" rtl="0">
              <a:spcBef>
                <a:spcPts val="0"/>
              </a:spcBef>
              <a:buClr>
                <a:schemeClr val="lt1"/>
              </a:buClr>
              <a:buFont typeface="Rokkitt"/>
              <a:buNone/>
              <a:defRPr/>
            </a:lvl5pPr>
            <a:lvl6pPr marL="2286000" indent="0" rtl="0">
              <a:spcBef>
                <a:spcPts val="0"/>
              </a:spcBef>
              <a:buClr>
                <a:schemeClr val="lt1"/>
              </a:buClr>
              <a:buFont typeface="Rokkitt"/>
              <a:buNone/>
              <a:defRPr/>
            </a:lvl6pPr>
            <a:lvl7pPr marL="2743200" indent="0" rtl="0">
              <a:spcBef>
                <a:spcPts val="0"/>
              </a:spcBef>
              <a:buClr>
                <a:schemeClr val="lt1"/>
              </a:buClr>
              <a:buFont typeface="Rokkitt"/>
              <a:buNone/>
              <a:defRPr/>
            </a:lvl7pPr>
            <a:lvl8pPr marL="3200400" indent="0" rtl="0">
              <a:spcBef>
                <a:spcPts val="0"/>
              </a:spcBef>
              <a:buClr>
                <a:schemeClr val="lt1"/>
              </a:buClr>
              <a:buFont typeface="Rokkitt"/>
              <a:buNone/>
              <a:defRPr/>
            </a:lvl8pPr>
            <a:lvl9pPr marL="3657600" indent="0" rtl="0">
              <a:spcBef>
                <a:spcPts val="0"/>
              </a:spcBef>
              <a:buClr>
                <a:schemeClr val="lt1"/>
              </a:buClr>
              <a:buFont typeface="Rokkitt"/>
              <a:buNone/>
              <a:defRPr/>
            </a:lvl9pPr>
          </a:lstStyle>
          <a:p>
            <a:endParaRPr/>
          </a:p>
        </p:txBody>
      </p:sp>
      <p:sp>
        <p:nvSpPr>
          <p:cNvPr id="25" name="Shape 25"/>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 name="Shape 26"/>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7" name="Shape 27"/>
          <p:cNvSpPr txBox="1">
            <a:spLocks noGrp="1"/>
          </p:cNvSpPr>
          <p:nvPr>
            <p:ph type="sldNum" idx="12"/>
          </p:nvPr>
        </p:nvSpPr>
        <p:spPr>
          <a:xfrm>
            <a:off x="10514010" y="5883275"/>
            <a:ext cx="753544" cy="365125"/>
          </a:xfrm>
          <a:prstGeom prst="rect">
            <a:avLst/>
          </a:prstGeom>
          <a:noFill/>
          <a:ln>
            <a:noFill/>
          </a:ln>
        </p:spPr>
        <p:txBody>
          <a:bodyPr lIns="91425" tIns="91425" rIns="91425" bIns="91425" anchor="ctr"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913795" y="609600"/>
            <a:ext cx="10353760" cy="1326320"/>
          </a:xfrm>
          <a:prstGeom prst="rect">
            <a:avLst/>
          </a:prstGeom>
          <a:noFill/>
          <a:ln>
            <a:noFill/>
          </a:ln>
        </p:spPr>
        <p:txBody>
          <a:bodyPr lIns="91425" tIns="91425" rIns="91425" bIns="91425" anchor="ctr" anchorCtr="0"/>
          <a:lstStyle>
            <a:lvl1pPr algn="ctr" rtl="0">
              <a:lnSpc>
                <a:spcPct val="90000"/>
              </a:lnSpc>
              <a:spcBef>
                <a:spcPts val="0"/>
              </a:spcBef>
              <a:buClr>
                <a:schemeClr val="lt1"/>
              </a:buClr>
              <a:buFont typeface="Domine"/>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body" idx="1"/>
          </p:nvPr>
        </p:nvSpPr>
        <p:spPr>
          <a:xfrm>
            <a:off x="913795" y="2088318"/>
            <a:ext cx="5106003" cy="3702881"/>
          </a:xfrm>
          <a:prstGeom prst="rect">
            <a:avLst/>
          </a:prstGeom>
          <a:noFill/>
          <a:ln>
            <a:noFill/>
          </a:ln>
        </p:spPr>
        <p:txBody>
          <a:bodyPr lIns="91425" tIns="91425" rIns="91425" bIns="91425" anchor="t" anchorCtr="0"/>
          <a:lstStyle>
            <a:lvl1pPr marL="228600" indent="-101600" algn="l" rtl="0">
              <a:lnSpc>
                <a:spcPct val="120000"/>
              </a:lnSpc>
              <a:spcBef>
                <a:spcPts val="1000"/>
              </a:spcBef>
              <a:buClr>
                <a:schemeClr val="lt1"/>
              </a:buClr>
              <a:buFont typeface="Arial"/>
              <a:buChar char="•"/>
              <a:defRPr/>
            </a:lvl1pPr>
            <a:lvl2pPr marL="685800" indent="-114300" algn="l" rtl="0">
              <a:lnSpc>
                <a:spcPct val="120000"/>
              </a:lnSpc>
              <a:spcBef>
                <a:spcPts val="500"/>
              </a:spcBef>
              <a:buClr>
                <a:schemeClr val="lt1"/>
              </a:buClr>
              <a:buFont typeface="Arial"/>
              <a:buChar char="•"/>
              <a:defRPr/>
            </a:lvl2pPr>
            <a:lvl3pPr marL="1143000" indent="-127000" algn="l" rtl="0">
              <a:lnSpc>
                <a:spcPct val="120000"/>
              </a:lnSpc>
              <a:spcBef>
                <a:spcPts val="500"/>
              </a:spcBef>
              <a:buClr>
                <a:schemeClr val="lt1"/>
              </a:buClr>
              <a:buFont typeface="Arial"/>
              <a:buChar char="•"/>
              <a:defRPr/>
            </a:lvl3pPr>
            <a:lvl4pPr marL="1600200" indent="-139700" algn="l" rtl="0">
              <a:lnSpc>
                <a:spcPct val="120000"/>
              </a:lnSpc>
              <a:spcBef>
                <a:spcPts val="500"/>
              </a:spcBef>
              <a:buClr>
                <a:schemeClr val="lt1"/>
              </a:buClr>
              <a:buFont typeface="Arial"/>
              <a:buChar char="•"/>
              <a:defRPr/>
            </a:lvl4pPr>
            <a:lvl5pPr marL="2057400" indent="-152400" algn="l" rtl="0">
              <a:lnSpc>
                <a:spcPct val="120000"/>
              </a:lnSpc>
              <a:spcBef>
                <a:spcPts val="500"/>
              </a:spcBef>
              <a:buClr>
                <a:schemeClr val="lt1"/>
              </a:buClr>
              <a:buFont typeface="Arial"/>
              <a:buChar char="•"/>
              <a:defRPr/>
            </a:lvl5pPr>
            <a:lvl6pPr marL="2514600" indent="-152400" algn="l" rtl="0">
              <a:lnSpc>
                <a:spcPct val="120000"/>
              </a:lnSpc>
              <a:spcBef>
                <a:spcPts val="500"/>
              </a:spcBef>
              <a:buClr>
                <a:schemeClr val="lt1"/>
              </a:buClr>
              <a:buFont typeface="Arial"/>
              <a:buChar char="•"/>
              <a:defRPr/>
            </a:lvl6pPr>
            <a:lvl7pPr marL="2971800" indent="-152400" algn="l" rtl="0">
              <a:lnSpc>
                <a:spcPct val="120000"/>
              </a:lnSpc>
              <a:spcBef>
                <a:spcPts val="500"/>
              </a:spcBef>
              <a:buClr>
                <a:schemeClr val="lt1"/>
              </a:buClr>
              <a:buFont typeface="Arial"/>
              <a:buChar char="•"/>
              <a:defRPr/>
            </a:lvl7pPr>
            <a:lvl8pPr marL="3429000" indent="-152400" algn="l" rtl="0">
              <a:lnSpc>
                <a:spcPct val="120000"/>
              </a:lnSpc>
              <a:spcBef>
                <a:spcPts val="500"/>
              </a:spcBef>
              <a:buClr>
                <a:schemeClr val="lt1"/>
              </a:buClr>
              <a:buFont typeface="Arial"/>
              <a:buChar char="•"/>
              <a:defRPr/>
            </a:lvl8pPr>
            <a:lvl9pPr marL="3886200" indent="-152400" algn="l" rtl="0">
              <a:lnSpc>
                <a:spcPct val="120000"/>
              </a:lnSpc>
              <a:spcBef>
                <a:spcPts val="500"/>
              </a:spcBef>
              <a:buClr>
                <a:schemeClr val="lt1"/>
              </a:buClr>
              <a:buFont typeface="Arial"/>
              <a:buChar char="•"/>
              <a:defRPr/>
            </a:lvl9pPr>
          </a:lstStyle>
          <a:p>
            <a:endParaRPr/>
          </a:p>
        </p:txBody>
      </p:sp>
      <p:sp>
        <p:nvSpPr>
          <p:cNvPr id="31" name="Shape 31"/>
          <p:cNvSpPr txBox="1">
            <a:spLocks noGrp="1"/>
          </p:cNvSpPr>
          <p:nvPr>
            <p:ph type="body" idx="2"/>
          </p:nvPr>
        </p:nvSpPr>
        <p:spPr>
          <a:xfrm>
            <a:off x="6173403" y="2088318"/>
            <a:ext cx="5094154" cy="3702881"/>
          </a:xfrm>
          <a:prstGeom prst="rect">
            <a:avLst/>
          </a:prstGeom>
          <a:noFill/>
          <a:ln>
            <a:noFill/>
          </a:ln>
        </p:spPr>
        <p:txBody>
          <a:bodyPr lIns="91425" tIns="91425" rIns="91425" bIns="91425" anchor="t" anchorCtr="0"/>
          <a:lstStyle>
            <a:lvl1pPr marL="228600" indent="-101600" algn="l" rtl="0">
              <a:lnSpc>
                <a:spcPct val="120000"/>
              </a:lnSpc>
              <a:spcBef>
                <a:spcPts val="1000"/>
              </a:spcBef>
              <a:buClr>
                <a:schemeClr val="lt1"/>
              </a:buClr>
              <a:buFont typeface="Arial"/>
              <a:buChar char="•"/>
              <a:defRPr/>
            </a:lvl1pPr>
            <a:lvl2pPr marL="685800" indent="-114300" algn="l" rtl="0">
              <a:lnSpc>
                <a:spcPct val="120000"/>
              </a:lnSpc>
              <a:spcBef>
                <a:spcPts val="500"/>
              </a:spcBef>
              <a:buClr>
                <a:schemeClr val="lt1"/>
              </a:buClr>
              <a:buFont typeface="Arial"/>
              <a:buChar char="•"/>
              <a:defRPr/>
            </a:lvl2pPr>
            <a:lvl3pPr marL="1143000" indent="-127000" algn="l" rtl="0">
              <a:lnSpc>
                <a:spcPct val="120000"/>
              </a:lnSpc>
              <a:spcBef>
                <a:spcPts val="500"/>
              </a:spcBef>
              <a:buClr>
                <a:schemeClr val="lt1"/>
              </a:buClr>
              <a:buFont typeface="Arial"/>
              <a:buChar char="•"/>
              <a:defRPr/>
            </a:lvl3pPr>
            <a:lvl4pPr marL="1600200" indent="-139700" algn="l" rtl="0">
              <a:lnSpc>
                <a:spcPct val="120000"/>
              </a:lnSpc>
              <a:spcBef>
                <a:spcPts val="500"/>
              </a:spcBef>
              <a:buClr>
                <a:schemeClr val="lt1"/>
              </a:buClr>
              <a:buFont typeface="Arial"/>
              <a:buChar char="•"/>
              <a:defRPr/>
            </a:lvl4pPr>
            <a:lvl5pPr marL="2057400" indent="-152400" algn="l" rtl="0">
              <a:lnSpc>
                <a:spcPct val="120000"/>
              </a:lnSpc>
              <a:spcBef>
                <a:spcPts val="500"/>
              </a:spcBef>
              <a:buClr>
                <a:schemeClr val="lt1"/>
              </a:buClr>
              <a:buFont typeface="Arial"/>
              <a:buChar char="•"/>
              <a:defRPr/>
            </a:lvl5pPr>
            <a:lvl6pPr marL="2514600" indent="-152400" algn="l" rtl="0">
              <a:lnSpc>
                <a:spcPct val="120000"/>
              </a:lnSpc>
              <a:spcBef>
                <a:spcPts val="500"/>
              </a:spcBef>
              <a:buClr>
                <a:schemeClr val="lt1"/>
              </a:buClr>
              <a:buFont typeface="Arial"/>
              <a:buChar char="•"/>
              <a:defRPr/>
            </a:lvl6pPr>
            <a:lvl7pPr marL="2971800" indent="-152400" algn="l" rtl="0">
              <a:lnSpc>
                <a:spcPct val="120000"/>
              </a:lnSpc>
              <a:spcBef>
                <a:spcPts val="500"/>
              </a:spcBef>
              <a:buClr>
                <a:schemeClr val="lt1"/>
              </a:buClr>
              <a:buFont typeface="Arial"/>
              <a:buChar char="•"/>
              <a:defRPr/>
            </a:lvl7pPr>
            <a:lvl8pPr marL="3429000" indent="-152400" algn="l" rtl="0">
              <a:lnSpc>
                <a:spcPct val="120000"/>
              </a:lnSpc>
              <a:spcBef>
                <a:spcPts val="500"/>
              </a:spcBef>
              <a:buClr>
                <a:schemeClr val="lt1"/>
              </a:buClr>
              <a:buFont typeface="Arial"/>
              <a:buChar char="•"/>
              <a:defRPr/>
            </a:lvl8pPr>
            <a:lvl9pPr marL="3886200" indent="-152400" algn="l" rtl="0">
              <a:lnSpc>
                <a:spcPct val="120000"/>
              </a:lnSpc>
              <a:spcBef>
                <a:spcPts val="500"/>
              </a:spcBef>
              <a:buClr>
                <a:schemeClr val="lt1"/>
              </a:buClr>
              <a:buFont typeface="Arial"/>
              <a:buChar char="•"/>
              <a:defRPr/>
            </a:lvl9pPr>
          </a:lstStyle>
          <a:p>
            <a:endParaRPr/>
          </a:p>
        </p:txBody>
      </p:sp>
      <p:sp>
        <p:nvSpPr>
          <p:cNvPr id="32" name="Shape 32"/>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3" name="Shape 33"/>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4" name="Shape 34"/>
          <p:cNvSpPr txBox="1">
            <a:spLocks noGrp="1"/>
          </p:cNvSpPr>
          <p:nvPr>
            <p:ph type="sldNum" idx="12"/>
          </p:nvPr>
        </p:nvSpPr>
        <p:spPr>
          <a:xfrm>
            <a:off x="10514010" y="5883275"/>
            <a:ext cx="753544" cy="365125"/>
          </a:xfrm>
          <a:prstGeom prst="rect">
            <a:avLst/>
          </a:prstGeom>
          <a:noFill/>
          <a:ln>
            <a:noFill/>
          </a:ln>
        </p:spPr>
        <p:txBody>
          <a:bodyPr lIns="91425" tIns="91425" rIns="91425" bIns="91425" anchor="ctr"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913795" y="609600"/>
            <a:ext cx="10353760" cy="1325562"/>
          </a:xfrm>
          <a:prstGeom prst="rect">
            <a:avLst/>
          </a:prstGeom>
          <a:noFill/>
          <a:ln>
            <a:noFill/>
          </a:ln>
        </p:spPr>
        <p:txBody>
          <a:bodyPr lIns="91425" tIns="91425" rIns="91425" bIns="91425" anchor="ctr" anchorCtr="0"/>
          <a:lstStyle>
            <a:lvl1pPr algn="ctr" rtl="0">
              <a:lnSpc>
                <a:spcPct val="90000"/>
              </a:lnSpc>
              <a:spcBef>
                <a:spcPts val="0"/>
              </a:spcBef>
              <a:buClr>
                <a:schemeClr val="lt1"/>
              </a:buClr>
              <a:buFont typeface="Domine"/>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body" idx="1"/>
          </p:nvPr>
        </p:nvSpPr>
        <p:spPr>
          <a:xfrm>
            <a:off x="1141804" y="2088319"/>
            <a:ext cx="4879198" cy="823912"/>
          </a:xfrm>
          <a:prstGeom prst="rect">
            <a:avLst/>
          </a:prstGeom>
          <a:noFill/>
          <a:ln>
            <a:noFill/>
          </a:ln>
        </p:spPr>
        <p:txBody>
          <a:bodyPr lIns="91425" tIns="91425" rIns="91425" bIns="91425" anchor="b" anchorCtr="0"/>
          <a:lstStyle>
            <a:lvl1pPr marL="0" indent="0" rtl="0">
              <a:lnSpc>
                <a:spcPct val="100000"/>
              </a:lnSpc>
              <a:spcBef>
                <a:spcPts val="0"/>
              </a:spcBef>
              <a:buFont typeface="Rokkitt"/>
              <a:buNone/>
              <a:defRPr/>
            </a:lvl1pPr>
            <a:lvl2pPr marL="457200" indent="0" rtl="0">
              <a:spcBef>
                <a:spcPts val="0"/>
              </a:spcBef>
              <a:buFont typeface="Rokkitt"/>
              <a:buNone/>
              <a:defRPr/>
            </a:lvl2pPr>
            <a:lvl3pPr marL="914400" indent="0" rtl="0">
              <a:spcBef>
                <a:spcPts val="0"/>
              </a:spcBef>
              <a:buFont typeface="Rokkitt"/>
              <a:buNone/>
              <a:defRPr/>
            </a:lvl3pPr>
            <a:lvl4pPr marL="1371600" indent="0" rtl="0">
              <a:spcBef>
                <a:spcPts val="0"/>
              </a:spcBef>
              <a:buFont typeface="Rokkitt"/>
              <a:buNone/>
              <a:defRPr/>
            </a:lvl4pPr>
            <a:lvl5pPr marL="1828800" indent="0" rtl="0">
              <a:spcBef>
                <a:spcPts val="0"/>
              </a:spcBef>
              <a:buFont typeface="Rokkitt"/>
              <a:buNone/>
              <a:defRPr/>
            </a:lvl5pPr>
            <a:lvl6pPr marL="2286000" indent="0" rtl="0">
              <a:spcBef>
                <a:spcPts val="0"/>
              </a:spcBef>
              <a:buFont typeface="Rokkitt"/>
              <a:buNone/>
              <a:defRPr/>
            </a:lvl6pPr>
            <a:lvl7pPr marL="2743200" indent="0" rtl="0">
              <a:spcBef>
                <a:spcPts val="0"/>
              </a:spcBef>
              <a:buFont typeface="Rokkitt"/>
              <a:buNone/>
              <a:defRPr/>
            </a:lvl7pPr>
            <a:lvl8pPr marL="3200400" indent="0" rtl="0">
              <a:spcBef>
                <a:spcPts val="0"/>
              </a:spcBef>
              <a:buFont typeface="Rokkitt"/>
              <a:buNone/>
              <a:defRPr/>
            </a:lvl8pPr>
            <a:lvl9pPr marL="3657600" indent="0" rtl="0">
              <a:spcBef>
                <a:spcPts val="0"/>
              </a:spcBef>
              <a:buFont typeface="Rokkitt"/>
              <a:buNone/>
              <a:defRPr/>
            </a:lvl9pPr>
          </a:lstStyle>
          <a:p>
            <a:endParaRPr/>
          </a:p>
        </p:txBody>
      </p:sp>
      <p:sp>
        <p:nvSpPr>
          <p:cNvPr id="38" name="Shape 38"/>
          <p:cNvSpPr txBox="1">
            <a:spLocks noGrp="1"/>
          </p:cNvSpPr>
          <p:nvPr>
            <p:ph type="body" idx="2"/>
          </p:nvPr>
        </p:nvSpPr>
        <p:spPr>
          <a:xfrm>
            <a:off x="913795" y="2912232"/>
            <a:ext cx="5107208" cy="2878968"/>
          </a:xfrm>
          <a:prstGeom prst="rect">
            <a:avLst/>
          </a:prstGeom>
          <a:noFill/>
          <a:ln>
            <a:noFill/>
          </a:ln>
        </p:spPr>
        <p:txBody>
          <a:bodyPr lIns="91425" tIns="91425" rIns="91425" bIns="91425" anchor="t" anchorCtr="0"/>
          <a:lstStyle>
            <a:lvl1pPr marL="228600" indent="-101600" algn="l" rtl="0">
              <a:lnSpc>
                <a:spcPct val="120000"/>
              </a:lnSpc>
              <a:spcBef>
                <a:spcPts val="1000"/>
              </a:spcBef>
              <a:buClr>
                <a:schemeClr val="lt1"/>
              </a:buClr>
              <a:buFont typeface="Arial"/>
              <a:buChar char="•"/>
              <a:defRPr/>
            </a:lvl1pPr>
            <a:lvl2pPr marL="685800" indent="-114300" algn="l" rtl="0">
              <a:lnSpc>
                <a:spcPct val="120000"/>
              </a:lnSpc>
              <a:spcBef>
                <a:spcPts val="500"/>
              </a:spcBef>
              <a:buClr>
                <a:schemeClr val="lt1"/>
              </a:buClr>
              <a:buFont typeface="Arial"/>
              <a:buChar char="•"/>
              <a:defRPr/>
            </a:lvl2pPr>
            <a:lvl3pPr marL="1143000" indent="-127000" algn="l" rtl="0">
              <a:lnSpc>
                <a:spcPct val="120000"/>
              </a:lnSpc>
              <a:spcBef>
                <a:spcPts val="500"/>
              </a:spcBef>
              <a:buClr>
                <a:schemeClr val="lt1"/>
              </a:buClr>
              <a:buFont typeface="Arial"/>
              <a:buChar char="•"/>
              <a:defRPr/>
            </a:lvl3pPr>
            <a:lvl4pPr marL="1600200" indent="-139700" algn="l" rtl="0">
              <a:lnSpc>
                <a:spcPct val="120000"/>
              </a:lnSpc>
              <a:spcBef>
                <a:spcPts val="500"/>
              </a:spcBef>
              <a:buClr>
                <a:schemeClr val="lt1"/>
              </a:buClr>
              <a:buFont typeface="Arial"/>
              <a:buChar char="•"/>
              <a:defRPr/>
            </a:lvl4pPr>
            <a:lvl5pPr marL="2057400" indent="-152400" algn="l" rtl="0">
              <a:lnSpc>
                <a:spcPct val="120000"/>
              </a:lnSpc>
              <a:spcBef>
                <a:spcPts val="500"/>
              </a:spcBef>
              <a:buClr>
                <a:schemeClr val="lt1"/>
              </a:buClr>
              <a:buFont typeface="Arial"/>
              <a:buChar char="•"/>
              <a:defRPr/>
            </a:lvl5pPr>
            <a:lvl6pPr marL="2514600" indent="-152400" algn="l" rtl="0">
              <a:lnSpc>
                <a:spcPct val="120000"/>
              </a:lnSpc>
              <a:spcBef>
                <a:spcPts val="500"/>
              </a:spcBef>
              <a:buClr>
                <a:schemeClr val="lt1"/>
              </a:buClr>
              <a:buFont typeface="Arial"/>
              <a:buChar char="•"/>
              <a:defRPr/>
            </a:lvl6pPr>
            <a:lvl7pPr marL="2971800" indent="-152400" algn="l" rtl="0">
              <a:lnSpc>
                <a:spcPct val="120000"/>
              </a:lnSpc>
              <a:spcBef>
                <a:spcPts val="500"/>
              </a:spcBef>
              <a:buClr>
                <a:schemeClr val="lt1"/>
              </a:buClr>
              <a:buFont typeface="Arial"/>
              <a:buChar char="•"/>
              <a:defRPr/>
            </a:lvl7pPr>
            <a:lvl8pPr marL="3429000" indent="-152400" algn="l" rtl="0">
              <a:lnSpc>
                <a:spcPct val="120000"/>
              </a:lnSpc>
              <a:spcBef>
                <a:spcPts val="500"/>
              </a:spcBef>
              <a:buClr>
                <a:schemeClr val="lt1"/>
              </a:buClr>
              <a:buFont typeface="Arial"/>
              <a:buChar char="•"/>
              <a:defRPr/>
            </a:lvl8pPr>
            <a:lvl9pPr marL="3886200" indent="-152400" algn="l" rtl="0">
              <a:lnSpc>
                <a:spcPct val="120000"/>
              </a:lnSpc>
              <a:spcBef>
                <a:spcPts val="500"/>
              </a:spcBef>
              <a:buClr>
                <a:schemeClr val="lt1"/>
              </a:buClr>
              <a:buFont typeface="Arial"/>
              <a:buChar char="•"/>
              <a:defRPr/>
            </a:lvl9pPr>
          </a:lstStyle>
          <a:p>
            <a:endParaRPr/>
          </a:p>
        </p:txBody>
      </p:sp>
      <p:sp>
        <p:nvSpPr>
          <p:cNvPr id="39" name="Shape 39"/>
          <p:cNvSpPr txBox="1">
            <a:spLocks noGrp="1"/>
          </p:cNvSpPr>
          <p:nvPr>
            <p:ph type="body" idx="3"/>
          </p:nvPr>
        </p:nvSpPr>
        <p:spPr>
          <a:xfrm>
            <a:off x="6402003" y="2088319"/>
            <a:ext cx="4865553" cy="823912"/>
          </a:xfrm>
          <a:prstGeom prst="rect">
            <a:avLst/>
          </a:prstGeom>
          <a:noFill/>
          <a:ln>
            <a:noFill/>
          </a:ln>
        </p:spPr>
        <p:txBody>
          <a:bodyPr lIns="91425" tIns="91425" rIns="91425" bIns="91425" anchor="b" anchorCtr="0"/>
          <a:lstStyle>
            <a:lvl1pPr marL="0" indent="0" rtl="0">
              <a:lnSpc>
                <a:spcPct val="100000"/>
              </a:lnSpc>
              <a:spcBef>
                <a:spcPts val="0"/>
              </a:spcBef>
              <a:buFont typeface="Rokkitt"/>
              <a:buNone/>
              <a:defRPr/>
            </a:lvl1pPr>
            <a:lvl2pPr marL="457200" indent="0" rtl="0">
              <a:spcBef>
                <a:spcPts val="0"/>
              </a:spcBef>
              <a:buFont typeface="Rokkitt"/>
              <a:buNone/>
              <a:defRPr/>
            </a:lvl2pPr>
            <a:lvl3pPr marL="914400" indent="0" rtl="0">
              <a:spcBef>
                <a:spcPts val="0"/>
              </a:spcBef>
              <a:buFont typeface="Rokkitt"/>
              <a:buNone/>
              <a:defRPr/>
            </a:lvl3pPr>
            <a:lvl4pPr marL="1371600" indent="0" rtl="0">
              <a:spcBef>
                <a:spcPts val="0"/>
              </a:spcBef>
              <a:buFont typeface="Rokkitt"/>
              <a:buNone/>
              <a:defRPr/>
            </a:lvl4pPr>
            <a:lvl5pPr marL="1828800" indent="0" rtl="0">
              <a:spcBef>
                <a:spcPts val="0"/>
              </a:spcBef>
              <a:buFont typeface="Rokkitt"/>
              <a:buNone/>
              <a:defRPr/>
            </a:lvl5pPr>
            <a:lvl6pPr marL="2286000" indent="0" rtl="0">
              <a:spcBef>
                <a:spcPts val="0"/>
              </a:spcBef>
              <a:buFont typeface="Rokkitt"/>
              <a:buNone/>
              <a:defRPr/>
            </a:lvl6pPr>
            <a:lvl7pPr marL="2743200" indent="0" rtl="0">
              <a:spcBef>
                <a:spcPts val="0"/>
              </a:spcBef>
              <a:buFont typeface="Rokkitt"/>
              <a:buNone/>
              <a:defRPr/>
            </a:lvl7pPr>
            <a:lvl8pPr marL="3200400" indent="0" rtl="0">
              <a:spcBef>
                <a:spcPts val="0"/>
              </a:spcBef>
              <a:buFont typeface="Rokkitt"/>
              <a:buNone/>
              <a:defRPr/>
            </a:lvl8pPr>
            <a:lvl9pPr marL="3657600" indent="0" rtl="0">
              <a:spcBef>
                <a:spcPts val="0"/>
              </a:spcBef>
              <a:buFont typeface="Rokkitt"/>
              <a:buNone/>
              <a:defRPr/>
            </a:lvl9pPr>
          </a:lstStyle>
          <a:p>
            <a:endParaRPr/>
          </a:p>
        </p:txBody>
      </p:sp>
      <p:sp>
        <p:nvSpPr>
          <p:cNvPr id="40" name="Shape 40"/>
          <p:cNvSpPr txBox="1">
            <a:spLocks noGrp="1"/>
          </p:cNvSpPr>
          <p:nvPr>
            <p:ph type="body" idx="4"/>
          </p:nvPr>
        </p:nvSpPr>
        <p:spPr>
          <a:xfrm>
            <a:off x="6172200" y="2912232"/>
            <a:ext cx="5095357" cy="2878968"/>
          </a:xfrm>
          <a:prstGeom prst="rect">
            <a:avLst/>
          </a:prstGeom>
          <a:noFill/>
          <a:ln>
            <a:noFill/>
          </a:ln>
        </p:spPr>
        <p:txBody>
          <a:bodyPr lIns="91425" tIns="91425" rIns="91425" bIns="91425" anchor="t" anchorCtr="0"/>
          <a:lstStyle>
            <a:lvl1pPr marL="228600" indent="-101600" algn="l" rtl="0">
              <a:lnSpc>
                <a:spcPct val="120000"/>
              </a:lnSpc>
              <a:spcBef>
                <a:spcPts val="1000"/>
              </a:spcBef>
              <a:buClr>
                <a:schemeClr val="lt1"/>
              </a:buClr>
              <a:buFont typeface="Arial"/>
              <a:buChar char="•"/>
              <a:defRPr/>
            </a:lvl1pPr>
            <a:lvl2pPr marL="685800" indent="-114300" algn="l" rtl="0">
              <a:lnSpc>
                <a:spcPct val="120000"/>
              </a:lnSpc>
              <a:spcBef>
                <a:spcPts val="500"/>
              </a:spcBef>
              <a:buClr>
                <a:schemeClr val="lt1"/>
              </a:buClr>
              <a:buFont typeface="Arial"/>
              <a:buChar char="•"/>
              <a:defRPr/>
            </a:lvl2pPr>
            <a:lvl3pPr marL="1143000" indent="-127000" algn="l" rtl="0">
              <a:lnSpc>
                <a:spcPct val="120000"/>
              </a:lnSpc>
              <a:spcBef>
                <a:spcPts val="500"/>
              </a:spcBef>
              <a:buClr>
                <a:schemeClr val="lt1"/>
              </a:buClr>
              <a:buFont typeface="Arial"/>
              <a:buChar char="•"/>
              <a:defRPr/>
            </a:lvl3pPr>
            <a:lvl4pPr marL="1600200" indent="-139700" algn="l" rtl="0">
              <a:lnSpc>
                <a:spcPct val="120000"/>
              </a:lnSpc>
              <a:spcBef>
                <a:spcPts val="500"/>
              </a:spcBef>
              <a:buClr>
                <a:schemeClr val="lt1"/>
              </a:buClr>
              <a:buFont typeface="Arial"/>
              <a:buChar char="•"/>
              <a:defRPr/>
            </a:lvl4pPr>
            <a:lvl5pPr marL="2057400" indent="-152400" algn="l" rtl="0">
              <a:lnSpc>
                <a:spcPct val="120000"/>
              </a:lnSpc>
              <a:spcBef>
                <a:spcPts val="500"/>
              </a:spcBef>
              <a:buClr>
                <a:schemeClr val="lt1"/>
              </a:buClr>
              <a:buFont typeface="Arial"/>
              <a:buChar char="•"/>
              <a:defRPr/>
            </a:lvl5pPr>
            <a:lvl6pPr marL="2514600" indent="-152400" algn="l" rtl="0">
              <a:lnSpc>
                <a:spcPct val="120000"/>
              </a:lnSpc>
              <a:spcBef>
                <a:spcPts val="500"/>
              </a:spcBef>
              <a:buClr>
                <a:schemeClr val="lt1"/>
              </a:buClr>
              <a:buFont typeface="Arial"/>
              <a:buChar char="•"/>
              <a:defRPr/>
            </a:lvl6pPr>
            <a:lvl7pPr marL="2971800" indent="-152400" algn="l" rtl="0">
              <a:lnSpc>
                <a:spcPct val="120000"/>
              </a:lnSpc>
              <a:spcBef>
                <a:spcPts val="500"/>
              </a:spcBef>
              <a:buClr>
                <a:schemeClr val="lt1"/>
              </a:buClr>
              <a:buFont typeface="Arial"/>
              <a:buChar char="•"/>
              <a:defRPr/>
            </a:lvl7pPr>
            <a:lvl8pPr marL="3429000" indent="-152400" algn="l" rtl="0">
              <a:lnSpc>
                <a:spcPct val="120000"/>
              </a:lnSpc>
              <a:spcBef>
                <a:spcPts val="500"/>
              </a:spcBef>
              <a:buClr>
                <a:schemeClr val="lt1"/>
              </a:buClr>
              <a:buFont typeface="Arial"/>
              <a:buChar char="•"/>
              <a:defRPr/>
            </a:lvl8pPr>
            <a:lvl9pPr marL="3886200" indent="-152400" algn="l" rtl="0">
              <a:lnSpc>
                <a:spcPct val="120000"/>
              </a:lnSpc>
              <a:spcBef>
                <a:spcPts val="500"/>
              </a:spcBef>
              <a:buClr>
                <a:schemeClr val="lt1"/>
              </a:buClr>
              <a:buFont typeface="Arial"/>
              <a:buChar char="•"/>
              <a:defRPr/>
            </a:lvl9pPr>
          </a:lstStyle>
          <a:p>
            <a:endParaRPr/>
          </a:p>
        </p:txBody>
      </p:sp>
      <p:sp>
        <p:nvSpPr>
          <p:cNvPr id="41" name="Shape 41"/>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2" name="Shape 42"/>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3" name="Shape 43"/>
          <p:cNvSpPr txBox="1">
            <a:spLocks noGrp="1"/>
          </p:cNvSpPr>
          <p:nvPr>
            <p:ph type="sldNum" idx="12"/>
          </p:nvPr>
        </p:nvSpPr>
        <p:spPr>
          <a:xfrm>
            <a:off x="10514010" y="5883275"/>
            <a:ext cx="753544" cy="365125"/>
          </a:xfrm>
          <a:prstGeom prst="rect">
            <a:avLst/>
          </a:prstGeom>
          <a:noFill/>
          <a:ln>
            <a:noFill/>
          </a:ln>
        </p:spPr>
        <p:txBody>
          <a:bodyPr lIns="91425" tIns="91425" rIns="91425" bIns="91425" anchor="ctr"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913795" y="609600"/>
            <a:ext cx="10353760" cy="1326320"/>
          </a:xfrm>
          <a:prstGeom prst="rect">
            <a:avLst/>
          </a:prstGeom>
          <a:noFill/>
          <a:ln>
            <a:noFill/>
          </a:ln>
        </p:spPr>
        <p:txBody>
          <a:bodyPr lIns="91425" tIns="91425" rIns="91425" bIns="91425" anchor="ctr" anchorCtr="0"/>
          <a:lstStyle>
            <a:lvl1pPr algn="ctr" rtl="0">
              <a:lnSpc>
                <a:spcPct val="90000"/>
              </a:lnSpc>
              <a:spcBef>
                <a:spcPts val="0"/>
              </a:spcBef>
              <a:buClr>
                <a:schemeClr val="lt1"/>
              </a:buClr>
              <a:buFont typeface="Domine"/>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 name="Shape 46"/>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7" name="Shape 47"/>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8" name="Shape 48"/>
          <p:cNvSpPr txBox="1">
            <a:spLocks noGrp="1"/>
          </p:cNvSpPr>
          <p:nvPr>
            <p:ph type="sldNum" idx="12"/>
          </p:nvPr>
        </p:nvSpPr>
        <p:spPr>
          <a:xfrm>
            <a:off x="10514010" y="5883275"/>
            <a:ext cx="753544" cy="365125"/>
          </a:xfrm>
          <a:prstGeom prst="rect">
            <a:avLst/>
          </a:prstGeom>
          <a:noFill/>
          <a:ln>
            <a:noFill/>
          </a:ln>
        </p:spPr>
        <p:txBody>
          <a:bodyPr lIns="91425" tIns="91425" rIns="91425" bIns="91425" anchor="ctr"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9"/>
        <p:cNvGrpSpPr/>
        <p:nvPr/>
      </p:nvGrpSpPr>
      <p:grpSpPr>
        <a:xfrm>
          <a:off x="0" y="0"/>
          <a:ext cx="0" cy="0"/>
          <a:chOff x="0" y="0"/>
          <a:chExt cx="0" cy="0"/>
        </a:xfrm>
      </p:grpSpPr>
      <p:sp>
        <p:nvSpPr>
          <p:cNvPr id="50" name="Shape 50"/>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2" name="Shape 52"/>
          <p:cNvSpPr txBox="1">
            <a:spLocks noGrp="1"/>
          </p:cNvSpPr>
          <p:nvPr>
            <p:ph type="sldNum" idx="12"/>
          </p:nvPr>
        </p:nvSpPr>
        <p:spPr>
          <a:xfrm>
            <a:off x="10514010" y="5883275"/>
            <a:ext cx="753544" cy="365125"/>
          </a:xfrm>
          <a:prstGeom prst="rect">
            <a:avLst/>
          </a:prstGeom>
          <a:noFill/>
          <a:ln>
            <a:noFill/>
          </a:ln>
        </p:spPr>
        <p:txBody>
          <a:bodyPr lIns="91425" tIns="91425" rIns="91425" bIns="91425" anchor="ctr"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917228" y="609600"/>
            <a:ext cx="3932237" cy="23622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body" idx="1"/>
          </p:nvPr>
        </p:nvSpPr>
        <p:spPr>
          <a:xfrm>
            <a:off x="5078064" y="609600"/>
            <a:ext cx="6189491" cy="5181600"/>
          </a:xfrm>
          <a:prstGeom prst="rect">
            <a:avLst/>
          </a:prstGeom>
          <a:noFill/>
          <a:ln>
            <a:noFill/>
          </a:ln>
        </p:spPr>
        <p:txBody>
          <a:bodyPr lIns="91425" tIns="91425" rIns="91425" bIns="91425" anchor="ctr" anchorCtr="0"/>
          <a:lstStyle>
            <a:lvl1pPr marL="228600" indent="-101600" algn="l" rtl="0">
              <a:lnSpc>
                <a:spcPct val="120000"/>
              </a:lnSpc>
              <a:spcBef>
                <a:spcPts val="1000"/>
              </a:spcBef>
              <a:buClr>
                <a:schemeClr val="lt1"/>
              </a:buClr>
              <a:buFont typeface="Arial"/>
              <a:buChar char="•"/>
              <a:defRPr/>
            </a:lvl1pPr>
            <a:lvl2pPr marL="685800" indent="-114300" algn="l" rtl="0">
              <a:lnSpc>
                <a:spcPct val="120000"/>
              </a:lnSpc>
              <a:spcBef>
                <a:spcPts val="500"/>
              </a:spcBef>
              <a:buClr>
                <a:schemeClr val="lt1"/>
              </a:buClr>
              <a:buFont typeface="Arial"/>
              <a:buChar char="•"/>
              <a:defRPr/>
            </a:lvl2pPr>
            <a:lvl3pPr marL="1143000" indent="-127000" algn="l" rtl="0">
              <a:lnSpc>
                <a:spcPct val="120000"/>
              </a:lnSpc>
              <a:spcBef>
                <a:spcPts val="500"/>
              </a:spcBef>
              <a:buClr>
                <a:schemeClr val="lt1"/>
              </a:buClr>
              <a:buFont typeface="Arial"/>
              <a:buChar char="•"/>
              <a:defRPr/>
            </a:lvl3pPr>
            <a:lvl4pPr marL="1600200" indent="-139700" algn="l" rtl="0">
              <a:lnSpc>
                <a:spcPct val="120000"/>
              </a:lnSpc>
              <a:spcBef>
                <a:spcPts val="500"/>
              </a:spcBef>
              <a:buClr>
                <a:schemeClr val="lt1"/>
              </a:buClr>
              <a:buFont typeface="Arial"/>
              <a:buChar char="•"/>
              <a:defRPr/>
            </a:lvl4pPr>
            <a:lvl5pPr marL="2057400" indent="-152400" algn="l" rtl="0">
              <a:lnSpc>
                <a:spcPct val="120000"/>
              </a:lnSpc>
              <a:spcBef>
                <a:spcPts val="500"/>
              </a:spcBef>
              <a:buClr>
                <a:schemeClr val="lt1"/>
              </a:buClr>
              <a:buFont typeface="Arial"/>
              <a:buChar char="•"/>
              <a:defRPr/>
            </a:lvl5pPr>
            <a:lvl6pPr marL="2514600" indent="-152400" algn="l" rtl="0">
              <a:lnSpc>
                <a:spcPct val="120000"/>
              </a:lnSpc>
              <a:spcBef>
                <a:spcPts val="500"/>
              </a:spcBef>
              <a:buClr>
                <a:schemeClr val="lt1"/>
              </a:buClr>
              <a:buFont typeface="Arial"/>
              <a:buChar char="•"/>
              <a:defRPr/>
            </a:lvl6pPr>
            <a:lvl7pPr marL="2971800" indent="-152400" algn="l" rtl="0">
              <a:lnSpc>
                <a:spcPct val="120000"/>
              </a:lnSpc>
              <a:spcBef>
                <a:spcPts val="500"/>
              </a:spcBef>
              <a:buClr>
                <a:schemeClr val="lt1"/>
              </a:buClr>
              <a:buFont typeface="Arial"/>
              <a:buChar char="•"/>
              <a:defRPr/>
            </a:lvl7pPr>
            <a:lvl8pPr marL="3429000" indent="-152400" algn="l" rtl="0">
              <a:lnSpc>
                <a:spcPct val="120000"/>
              </a:lnSpc>
              <a:spcBef>
                <a:spcPts val="500"/>
              </a:spcBef>
              <a:buClr>
                <a:schemeClr val="lt1"/>
              </a:buClr>
              <a:buFont typeface="Arial"/>
              <a:buChar char="•"/>
              <a:defRPr/>
            </a:lvl8pPr>
            <a:lvl9pPr marL="3886200" indent="-152400" algn="l" rtl="0">
              <a:lnSpc>
                <a:spcPct val="120000"/>
              </a:lnSpc>
              <a:spcBef>
                <a:spcPts val="500"/>
              </a:spcBef>
              <a:buClr>
                <a:schemeClr val="lt1"/>
              </a:buClr>
              <a:buFont typeface="Arial"/>
              <a:buChar char="•"/>
              <a:defRPr/>
            </a:lvl9pPr>
          </a:lstStyle>
          <a:p>
            <a:endParaRPr/>
          </a:p>
        </p:txBody>
      </p:sp>
      <p:sp>
        <p:nvSpPr>
          <p:cNvPr id="56" name="Shape 56"/>
          <p:cNvSpPr txBox="1">
            <a:spLocks noGrp="1"/>
          </p:cNvSpPr>
          <p:nvPr>
            <p:ph type="body" idx="2"/>
          </p:nvPr>
        </p:nvSpPr>
        <p:spPr>
          <a:xfrm>
            <a:off x="917228" y="2971800"/>
            <a:ext cx="3932237" cy="2819398"/>
          </a:xfrm>
          <a:prstGeom prst="rect">
            <a:avLst/>
          </a:prstGeom>
          <a:noFill/>
          <a:ln>
            <a:noFill/>
          </a:ln>
        </p:spPr>
        <p:txBody>
          <a:bodyPr lIns="91425" tIns="91425" rIns="91425" bIns="91425" anchor="t" anchorCtr="0"/>
          <a:lstStyle>
            <a:lvl1pPr marL="0" indent="0" algn="ctr" rtl="0">
              <a:spcBef>
                <a:spcPts val="0"/>
              </a:spcBef>
              <a:buFont typeface="Rokkitt"/>
              <a:buNone/>
              <a:defRPr/>
            </a:lvl1pPr>
            <a:lvl2pPr marL="457200" indent="0" rtl="0">
              <a:spcBef>
                <a:spcPts val="0"/>
              </a:spcBef>
              <a:buFont typeface="Rokkitt"/>
              <a:buNone/>
              <a:defRPr/>
            </a:lvl2pPr>
            <a:lvl3pPr marL="914400" indent="0" rtl="0">
              <a:spcBef>
                <a:spcPts val="0"/>
              </a:spcBef>
              <a:buFont typeface="Rokkitt"/>
              <a:buNone/>
              <a:defRPr/>
            </a:lvl3pPr>
            <a:lvl4pPr marL="1371600" indent="0" rtl="0">
              <a:spcBef>
                <a:spcPts val="0"/>
              </a:spcBef>
              <a:buFont typeface="Rokkitt"/>
              <a:buNone/>
              <a:defRPr/>
            </a:lvl4pPr>
            <a:lvl5pPr marL="1828800" indent="0" rtl="0">
              <a:spcBef>
                <a:spcPts val="0"/>
              </a:spcBef>
              <a:buFont typeface="Rokkitt"/>
              <a:buNone/>
              <a:defRPr/>
            </a:lvl5pPr>
            <a:lvl6pPr marL="2286000" indent="0" rtl="0">
              <a:spcBef>
                <a:spcPts val="0"/>
              </a:spcBef>
              <a:buFont typeface="Rokkitt"/>
              <a:buNone/>
              <a:defRPr/>
            </a:lvl6pPr>
            <a:lvl7pPr marL="2743200" indent="0" rtl="0">
              <a:spcBef>
                <a:spcPts val="0"/>
              </a:spcBef>
              <a:buFont typeface="Rokkitt"/>
              <a:buNone/>
              <a:defRPr/>
            </a:lvl7pPr>
            <a:lvl8pPr marL="3200400" indent="0" rtl="0">
              <a:spcBef>
                <a:spcPts val="0"/>
              </a:spcBef>
              <a:buFont typeface="Rokkitt"/>
              <a:buNone/>
              <a:defRPr/>
            </a:lvl8pPr>
            <a:lvl9pPr marL="3657600" indent="0" rtl="0">
              <a:spcBef>
                <a:spcPts val="0"/>
              </a:spcBef>
              <a:buFont typeface="Rokkitt"/>
              <a:buNone/>
              <a:defRPr/>
            </a:lvl9pPr>
          </a:lstStyle>
          <a:p>
            <a:endParaRPr/>
          </a:p>
        </p:txBody>
      </p:sp>
      <p:sp>
        <p:nvSpPr>
          <p:cNvPr id="57" name="Shape 57"/>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8" name="Shape 58"/>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9" name="Shape 59"/>
          <p:cNvSpPr txBox="1">
            <a:spLocks noGrp="1"/>
          </p:cNvSpPr>
          <p:nvPr>
            <p:ph type="sldNum" idx="12"/>
          </p:nvPr>
        </p:nvSpPr>
        <p:spPr>
          <a:xfrm>
            <a:off x="10514010" y="5883275"/>
            <a:ext cx="753544" cy="365125"/>
          </a:xfrm>
          <a:prstGeom prst="rect">
            <a:avLst/>
          </a:prstGeom>
          <a:noFill/>
          <a:ln>
            <a:noFill/>
          </a:ln>
        </p:spPr>
        <p:txBody>
          <a:bodyPr lIns="91425" tIns="91425" rIns="91425" bIns="91425" anchor="ctr"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917226" y="609600"/>
            <a:ext cx="5929772" cy="23622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 name="Shape 62"/>
          <p:cNvSpPr>
            <a:spLocks noGrp="1"/>
          </p:cNvSpPr>
          <p:nvPr>
            <p:ph type="pic" idx="2"/>
          </p:nvPr>
        </p:nvSpPr>
        <p:spPr>
          <a:xfrm>
            <a:off x="7424803" y="758881"/>
            <a:ext cx="3255355" cy="4883038"/>
          </a:xfrm>
          <a:prstGeom prst="rect">
            <a:avLst/>
          </a:prstGeom>
          <a:noFill/>
          <a:ln w="190500" cap="sq" cmpd="sng">
            <a:solidFill>
              <a:srgbClr val="FFFFFF"/>
            </a:solidFill>
            <a:prstDash val="solid"/>
            <a:miter/>
            <a:headEnd type="none" w="med" len="med"/>
            <a:tailEnd type="none" w="med" len="med"/>
          </a:ln>
        </p:spPr>
      </p:sp>
      <p:sp>
        <p:nvSpPr>
          <p:cNvPr id="63" name="Shape 63"/>
          <p:cNvSpPr txBox="1">
            <a:spLocks noGrp="1"/>
          </p:cNvSpPr>
          <p:nvPr>
            <p:ph type="body" idx="1"/>
          </p:nvPr>
        </p:nvSpPr>
        <p:spPr>
          <a:xfrm>
            <a:off x="913794" y="2971800"/>
            <a:ext cx="5934949" cy="2819400"/>
          </a:xfrm>
          <a:prstGeom prst="rect">
            <a:avLst/>
          </a:prstGeom>
          <a:noFill/>
          <a:ln>
            <a:noFill/>
          </a:ln>
        </p:spPr>
        <p:txBody>
          <a:bodyPr lIns="91425" tIns="91425" rIns="91425" bIns="91425" anchor="t" anchorCtr="0"/>
          <a:lstStyle>
            <a:lvl1pPr marL="0" indent="0" algn="ctr" rtl="0">
              <a:spcBef>
                <a:spcPts val="0"/>
              </a:spcBef>
              <a:buFont typeface="Rokkitt"/>
              <a:buNone/>
              <a:defRPr/>
            </a:lvl1pPr>
            <a:lvl2pPr marL="457200" indent="0" rtl="0">
              <a:spcBef>
                <a:spcPts val="0"/>
              </a:spcBef>
              <a:buFont typeface="Rokkitt"/>
              <a:buNone/>
              <a:defRPr/>
            </a:lvl2pPr>
            <a:lvl3pPr marL="914400" indent="0" rtl="0">
              <a:spcBef>
                <a:spcPts val="0"/>
              </a:spcBef>
              <a:buFont typeface="Rokkitt"/>
              <a:buNone/>
              <a:defRPr/>
            </a:lvl3pPr>
            <a:lvl4pPr marL="1371600" indent="0" rtl="0">
              <a:spcBef>
                <a:spcPts val="0"/>
              </a:spcBef>
              <a:buFont typeface="Rokkitt"/>
              <a:buNone/>
              <a:defRPr/>
            </a:lvl4pPr>
            <a:lvl5pPr marL="1828800" indent="0" rtl="0">
              <a:spcBef>
                <a:spcPts val="0"/>
              </a:spcBef>
              <a:buFont typeface="Rokkitt"/>
              <a:buNone/>
              <a:defRPr/>
            </a:lvl5pPr>
            <a:lvl6pPr marL="2286000" indent="0" rtl="0">
              <a:spcBef>
                <a:spcPts val="0"/>
              </a:spcBef>
              <a:buFont typeface="Rokkitt"/>
              <a:buNone/>
              <a:defRPr/>
            </a:lvl6pPr>
            <a:lvl7pPr marL="2743200" indent="0" rtl="0">
              <a:spcBef>
                <a:spcPts val="0"/>
              </a:spcBef>
              <a:buFont typeface="Rokkitt"/>
              <a:buNone/>
              <a:defRPr/>
            </a:lvl7pPr>
            <a:lvl8pPr marL="3200400" indent="0" rtl="0">
              <a:spcBef>
                <a:spcPts val="0"/>
              </a:spcBef>
              <a:buFont typeface="Rokkitt"/>
              <a:buNone/>
              <a:defRPr/>
            </a:lvl8pPr>
            <a:lvl9pPr marL="3657600" indent="0" rtl="0">
              <a:spcBef>
                <a:spcPts val="0"/>
              </a:spcBef>
              <a:buFont typeface="Rokkitt"/>
              <a:buNone/>
              <a:defRPr/>
            </a:lvl9pPr>
          </a:lstStyle>
          <a:p>
            <a:endParaRPr/>
          </a:p>
        </p:txBody>
      </p:sp>
      <p:sp>
        <p:nvSpPr>
          <p:cNvPr id="64" name="Shape 64"/>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5" name="Shape 65"/>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6" name="Shape 66"/>
          <p:cNvSpPr txBox="1">
            <a:spLocks noGrp="1"/>
          </p:cNvSpPr>
          <p:nvPr>
            <p:ph type="sldNum" idx="12"/>
          </p:nvPr>
        </p:nvSpPr>
        <p:spPr>
          <a:xfrm>
            <a:off x="10514010" y="5883275"/>
            <a:ext cx="753544" cy="365125"/>
          </a:xfrm>
          <a:prstGeom prst="rect">
            <a:avLst/>
          </a:prstGeom>
          <a:noFill/>
          <a:ln>
            <a:noFill/>
          </a:ln>
        </p:spPr>
        <p:txBody>
          <a:bodyPr lIns="91425" tIns="91425" rIns="91425" bIns="91425" anchor="ctr"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913795" y="609600"/>
            <a:ext cx="10353760" cy="1326320"/>
          </a:xfrm>
          <a:prstGeom prst="rect">
            <a:avLst/>
          </a:prstGeom>
          <a:noFill/>
          <a:ln>
            <a:noFill/>
          </a:ln>
        </p:spPr>
        <p:txBody>
          <a:bodyPr lIns="91425" tIns="91425" rIns="91425" bIns="91425" anchor="ctr" anchorCtr="0"/>
          <a:lstStyle>
            <a:lvl1pPr marL="0" marR="0" indent="0" algn="ctr" rtl="0">
              <a:lnSpc>
                <a:spcPct val="90000"/>
              </a:lnSpc>
              <a:spcBef>
                <a:spcPts val="0"/>
              </a:spcBef>
              <a:buClr>
                <a:schemeClr val="lt1"/>
              </a:buClr>
              <a:buFont typeface="Domine"/>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 name="Shape 6"/>
          <p:cNvSpPr txBox="1">
            <a:spLocks noGrp="1"/>
          </p:cNvSpPr>
          <p:nvPr>
            <p:ph type="body" idx="1"/>
          </p:nvPr>
        </p:nvSpPr>
        <p:spPr>
          <a:xfrm>
            <a:off x="913795" y="2096064"/>
            <a:ext cx="10353761" cy="3695135"/>
          </a:xfrm>
          <a:prstGeom prst="rect">
            <a:avLst/>
          </a:prstGeom>
          <a:noFill/>
          <a:ln>
            <a:noFill/>
          </a:ln>
        </p:spPr>
        <p:txBody>
          <a:bodyPr lIns="91425" tIns="91425" rIns="91425" bIns="91425" anchor="t" anchorCtr="0"/>
          <a:lstStyle>
            <a:lvl1pPr marL="228600" marR="0" indent="-101600" algn="l" rtl="0">
              <a:lnSpc>
                <a:spcPct val="120000"/>
              </a:lnSpc>
              <a:spcBef>
                <a:spcPts val="1000"/>
              </a:spcBef>
              <a:buClr>
                <a:schemeClr val="lt1"/>
              </a:buClr>
              <a:buFont typeface="Arial"/>
              <a:buChar char="•"/>
              <a:defRPr/>
            </a:lvl1pPr>
            <a:lvl2pPr marL="685800" marR="0" indent="-114300" algn="l" rtl="0">
              <a:lnSpc>
                <a:spcPct val="120000"/>
              </a:lnSpc>
              <a:spcBef>
                <a:spcPts val="500"/>
              </a:spcBef>
              <a:buClr>
                <a:schemeClr val="lt1"/>
              </a:buClr>
              <a:buFont typeface="Arial"/>
              <a:buChar char="•"/>
              <a:defRPr/>
            </a:lvl2pPr>
            <a:lvl3pPr marL="1143000" marR="0" indent="-127000" algn="l" rtl="0">
              <a:lnSpc>
                <a:spcPct val="120000"/>
              </a:lnSpc>
              <a:spcBef>
                <a:spcPts val="500"/>
              </a:spcBef>
              <a:buClr>
                <a:schemeClr val="lt1"/>
              </a:buClr>
              <a:buFont typeface="Arial"/>
              <a:buChar char="•"/>
              <a:defRPr/>
            </a:lvl3pPr>
            <a:lvl4pPr marL="1600200" marR="0" indent="-139700" algn="l" rtl="0">
              <a:lnSpc>
                <a:spcPct val="120000"/>
              </a:lnSpc>
              <a:spcBef>
                <a:spcPts val="500"/>
              </a:spcBef>
              <a:buClr>
                <a:schemeClr val="lt1"/>
              </a:buClr>
              <a:buFont typeface="Arial"/>
              <a:buChar char="•"/>
              <a:defRPr/>
            </a:lvl4pPr>
            <a:lvl5pPr marL="2057400" marR="0" indent="-152400" algn="l" rtl="0">
              <a:lnSpc>
                <a:spcPct val="120000"/>
              </a:lnSpc>
              <a:spcBef>
                <a:spcPts val="500"/>
              </a:spcBef>
              <a:buClr>
                <a:schemeClr val="lt1"/>
              </a:buClr>
              <a:buFont typeface="Arial"/>
              <a:buChar char="•"/>
              <a:defRPr/>
            </a:lvl5pPr>
            <a:lvl6pPr marL="2514600" marR="0" indent="-152400" algn="l" rtl="0">
              <a:lnSpc>
                <a:spcPct val="120000"/>
              </a:lnSpc>
              <a:spcBef>
                <a:spcPts val="500"/>
              </a:spcBef>
              <a:buClr>
                <a:schemeClr val="lt1"/>
              </a:buClr>
              <a:buFont typeface="Arial"/>
              <a:buChar char="•"/>
              <a:defRPr/>
            </a:lvl6pPr>
            <a:lvl7pPr marL="2971800" marR="0" indent="-152400" algn="l" rtl="0">
              <a:lnSpc>
                <a:spcPct val="120000"/>
              </a:lnSpc>
              <a:spcBef>
                <a:spcPts val="500"/>
              </a:spcBef>
              <a:buClr>
                <a:schemeClr val="lt1"/>
              </a:buClr>
              <a:buFont typeface="Arial"/>
              <a:buChar char="•"/>
              <a:defRPr/>
            </a:lvl7pPr>
            <a:lvl8pPr marL="3429000" marR="0" indent="-152400" algn="l" rtl="0">
              <a:lnSpc>
                <a:spcPct val="120000"/>
              </a:lnSpc>
              <a:spcBef>
                <a:spcPts val="500"/>
              </a:spcBef>
              <a:buClr>
                <a:schemeClr val="lt1"/>
              </a:buClr>
              <a:buFont typeface="Arial"/>
              <a:buChar char="•"/>
              <a:defRPr/>
            </a:lvl8pPr>
            <a:lvl9pPr marL="3886200" marR="0" indent="-152400" algn="l" rtl="0">
              <a:lnSpc>
                <a:spcPct val="120000"/>
              </a:lnSpc>
              <a:spcBef>
                <a:spcPts val="500"/>
              </a:spcBef>
              <a:buClr>
                <a:schemeClr val="lt1"/>
              </a:buClr>
              <a:buFont typeface="Arial"/>
              <a:buChar char="•"/>
              <a:defRPr/>
            </a:lvl9pPr>
          </a:lstStyle>
          <a:p>
            <a:endParaRPr/>
          </a:p>
        </p:txBody>
      </p:sp>
      <p:sp>
        <p:nvSpPr>
          <p:cNvPr id="7" name="Shape 7"/>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 name="Shape 8"/>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 name="Shape 9"/>
          <p:cNvSpPr txBox="1">
            <a:spLocks noGrp="1"/>
          </p:cNvSpPr>
          <p:nvPr>
            <p:ph type="sldNum" idx="12"/>
          </p:nvPr>
        </p:nvSpPr>
        <p:spPr>
          <a:xfrm>
            <a:off x="10514010" y="5883275"/>
            <a:ext cx="753544" cy="365125"/>
          </a:xfrm>
          <a:prstGeom prst="rect">
            <a:avLst/>
          </a:prstGeom>
          <a:noFill/>
          <a:ln>
            <a:noFill/>
          </a:ln>
        </p:spPr>
        <p:txBody>
          <a:bodyPr lIns="91425" tIns="91425" rIns="91425" bIns="91425" anchor="ctr"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ctrTitle"/>
          </p:nvPr>
        </p:nvSpPr>
        <p:spPr>
          <a:xfrm>
            <a:off x="1595269" y="1122362"/>
            <a:ext cx="9001461" cy="23876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lt1"/>
              </a:buClr>
              <a:buSzPct val="25000"/>
              <a:buFont typeface="Domine"/>
              <a:buNone/>
            </a:pPr>
            <a:r>
              <a:rPr lang="en-US" sz="4800" b="1" i="0" u="none" strike="noStrike" cap="none" baseline="0">
                <a:solidFill>
                  <a:schemeClr val="lt1"/>
                </a:solidFill>
                <a:latin typeface="Domine"/>
                <a:ea typeface="Domine"/>
                <a:cs typeface="Domine"/>
                <a:sym typeface="Domine"/>
              </a:rPr>
              <a:t>NOTES ON </a:t>
            </a:r>
            <a:br>
              <a:rPr lang="en-US" sz="4800" b="1" i="0" u="none" strike="noStrike" cap="none" baseline="0">
                <a:solidFill>
                  <a:schemeClr val="lt1"/>
                </a:solidFill>
                <a:latin typeface="Domine"/>
                <a:ea typeface="Domine"/>
                <a:cs typeface="Domine"/>
                <a:sym typeface="Domine"/>
              </a:rPr>
            </a:br>
            <a:r>
              <a:rPr lang="en-US" sz="4800" b="1" i="0" u="none" strike="noStrike" cap="none" baseline="0">
                <a:solidFill>
                  <a:schemeClr val="lt1"/>
                </a:solidFill>
                <a:latin typeface="Domine"/>
                <a:ea typeface="Domine"/>
                <a:cs typeface="Domine"/>
                <a:sym typeface="Domine"/>
              </a:rPr>
              <a:t>“AN INTRODUCTION TO THE ODYSSEY”</a:t>
            </a:r>
          </a:p>
        </p:txBody>
      </p:sp>
      <p:sp>
        <p:nvSpPr>
          <p:cNvPr id="134" name="Shape 134"/>
          <p:cNvSpPr txBox="1">
            <a:spLocks noGrp="1"/>
          </p:cNvSpPr>
          <p:nvPr>
            <p:ph type="subTitle" idx="1"/>
          </p:nvPr>
        </p:nvSpPr>
        <p:spPr>
          <a:xfrm>
            <a:off x="1595269" y="3602037"/>
            <a:ext cx="9001461" cy="1655761"/>
          </a:xfrm>
          <a:prstGeom prst="rect">
            <a:avLst/>
          </a:prstGeom>
          <a:noFill/>
          <a:ln>
            <a:noFill/>
          </a:ln>
        </p:spPr>
        <p:txBody>
          <a:bodyPr lIns="91425" tIns="45700" rIns="91425" bIns="45700" anchor="t" anchorCtr="0">
            <a:noAutofit/>
          </a:bodyPr>
          <a:lstStyle/>
          <a:p>
            <a:pPr marL="0" marR="0" lvl="0" indent="0" algn="ctr" rtl="0">
              <a:lnSpc>
                <a:spcPct val="120000"/>
              </a:lnSpc>
              <a:spcBef>
                <a:spcPts val="0"/>
              </a:spcBef>
              <a:buClr>
                <a:schemeClr val="lt1"/>
              </a:buClr>
              <a:buSzPct val="25000"/>
              <a:buFont typeface="Arial"/>
              <a:buNone/>
            </a:pPr>
            <a:r>
              <a:rPr lang="en-US" sz="2400" b="0" i="0" u="none" strike="noStrike" cap="none" baseline="0" dirty="0">
                <a:solidFill>
                  <a:schemeClr val="lt1"/>
                </a:solidFill>
                <a:latin typeface="Rokkitt"/>
                <a:ea typeface="Rokkitt"/>
                <a:cs typeface="Rokkitt"/>
                <a:sym typeface="Rokkitt"/>
              </a:rPr>
              <a:t>Ms. Helton, English </a:t>
            </a:r>
            <a:r>
              <a:rPr lang="en-US" sz="2400" b="0" i="0" u="none" strike="noStrike" cap="none" baseline="0" dirty="0" smtClean="0">
                <a:solidFill>
                  <a:schemeClr val="lt1"/>
                </a:solidFill>
                <a:latin typeface="Rokkitt"/>
                <a:ea typeface="Rokkitt"/>
                <a:cs typeface="Rokkitt"/>
                <a:sym typeface="Rokkitt"/>
              </a:rPr>
              <a:t>I CP</a:t>
            </a:r>
            <a:endParaRPr lang="en-US" sz="2400" b="0" i="0" u="none" strike="noStrike" cap="none" baseline="0" dirty="0">
              <a:solidFill>
                <a:schemeClr val="lt1"/>
              </a:solidFill>
              <a:latin typeface="Rokkitt"/>
              <a:ea typeface="Rokkitt"/>
              <a:cs typeface="Rokkitt"/>
              <a:sym typeface="Rokkitt"/>
            </a:endParaRPr>
          </a:p>
          <a:p>
            <a:pPr marL="0" marR="0" lvl="0" indent="0" algn="ctr" rtl="0">
              <a:lnSpc>
                <a:spcPct val="120000"/>
              </a:lnSpc>
              <a:spcBef>
                <a:spcPts val="1000"/>
              </a:spcBef>
              <a:buClr>
                <a:schemeClr val="lt1"/>
              </a:buClr>
              <a:buSzPct val="25000"/>
              <a:buFont typeface="Arial"/>
              <a:buNone/>
            </a:pPr>
            <a:r>
              <a:rPr lang="en-US" sz="2400" b="0" i="0" u="none" strike="noStrike" cap="none" baseline="0" dirty="0">
                <a:solidFill>
                  <a:schemeClr val="lt1"/>
                </a:solidFill>
                <a:latin typeface="Rokkitt"/>
                <a:ea typeface="Rokkitt"/>
                <a:cs typeface="Rokkitt"/>
                <a:sym typeface="Rokkitt"/>
              </a:rPr>
              <a:t>November </a:t>
            </a:r>
            <a:r>
              <a:rPr lang="en-US" sz="2400" dirty="0" smtClean="0">
                <a:solidFill>
                  <a:schemeClr val="lt1"/>
                </a:solidFill>
                <a:latin typeface="Rokkitt"/>
                <a:ea typeface="Rokkitt"/>
                <a:cs typeface="Rokkitt"/>
                <a:sym typeface="Rokkitt"/>
              </a:rPr>
              <a:t>23</a:t>
            </a:r>
            <a:r>
              <a:rPr lang="en-US" sz="2400" b="0" i="0" u="none" strike="noStrike" cap="none" baseline="0" dirty="0" smtClean="0">
                <a:solidFill>
                  <a:schemeClr val="lt1"/>
                </a:solidFill>
                <a:latin typeface="Rokkitt"/>
                <a:ea typeface="Rokkitt"/>
                <a:cs typeface="Rokkitt"/>
                <a:sym typeface="Rokkitt"/>
              </a:rPr>
              <a:t>, 2015</a:t>
            </a:r>
            <a:endParaRPr lang="en-US" sz="2400" b="0" i="0" u="none" strike="noStrike" cap="none" baseline="0" dirty="0">
              <a:solidFill>
                <a:schemeClr val="lt1"/>
              </a:solidFill>
              <a:latin typeface="Rokkitt"/>
              <a:ea typeface="Rokkitt"/>
              <a:cs typeface="Rokkitt"/>
              <a:sym typeface="Rokkitt"/>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913795" y="609600"/>
            <a:ext cx="10353760" cy="132632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n-US" sz="3400" b="1" i="0" u="none" strike="noStrike" cap="none" baseline="0">
                <a:solidFill>
                  <a:schemeClr val="lt1"/>
                </a:solidFill>
                <a:latin typeface="Domine"/>
                <a:ea typeface="Domine"/>
                <a:cs typeface="Domine"/>
                <a:sym typeface="Domine"/>
              </a:rPr>
              <a:t>THE ANCIENT WORLD</a:t>
            </a:r>
          </a:p>
        </p:txBody>
      </p:sp>
      <p:sp>
        <p:nvSpPr>
          <p:cNvPr id="188" name="Shape 188"/>
          <p:cNvSpPr txBox="1">
            <a:spLocks noGrp="1"/>
          </p:cNvSpPr>
          <p:nvPr>
            <p:ph type="body" idx="1"/>
          </p:nvPr>
        </p:nvSpPr>
        <p:spPr>
          <a:xfrm>
            <a:off x="913795" y="2096064"/>
            <a:ext cx="10353761" cy="3695135"/>
          </a:xfrm>
          <a:prstGeom prst="rect">
            <a:avLst/>
          </a:prstGeom>
          <a:noFill/>
          <a:ln>
            <a:noFill/>
          </a:ln>
        </p:spPr>
        <p:txBody>
          <a:bodyPr lIns="91425" tIns="45700" rIns="91425" bIns="45700" anchor="t" anchorCtr="0">
            <a:noAutofit/>
          </a:bodyPr>
          <a:lstStyle/>
          <a:p>
            <a:pPr marL="228600" marR="0" lvl="0" indent="-228600" algn="l" rtl="0">
              <a:lnSpc>
                <a:spcPct val="120000"/>
              </a:lnSpc>
              <a:spcBef>
                <a:spcPts val="0"/>
              </a:spcBef>
              <a:buClr>
                <a:schemeClr val="lt1"/>
              </a:buClr>
              <a:buSzPct val="100000"/>
              <a:buFont typeface="Arial"/>
              <a:buChar char="•"/>
            </a:pPr>
            <a:r>
              <a:rPr lang="en-US" sz="3200" b="0" i="0" u="none" strike="noStrike" cap="none" baseline="0">
                <a:solidFill>
                  <a:schemeClr val="lt1"/>
                </a:solidFill>
                <a:latin typeface="Rokkitt"/>
                <a:ea typeface="Rokkitt"/>
                <a:cs typeface="Rokkitt"/>
                <a:sym typeface="Rokkitt"/>
              </a:rPr>
              <a:t>Odysseus’ world is described as harsh and familiar with violence.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913795" y="609600"/>
            <a:ext cx="10353760" cy="132632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n-US" sz="3400" b="1" i="0" u="none" strike="noStrike" cap="none" baseline="0">
                <a:solidFill>
                  <a:schemeClr val="lt1"/>
                </a:solidFill>
                <a:latin typeface="Domine"/>
                <a:ea typeface="Domine"/>
                <a:cs typeface="Domine"/>
                <a:sym typeface="Domine"/>
              </a:rPr>
              <a:t>A COMMON THEME</a:t>
            </a:r>
          </a:p>
        </p:txBody>
      </p:sp>
      <p:sp>
        <p:nvSpPr>
          <p:cNvPr id="194" name="Shape 194"/>
          <p:cNvSpPr txBox="1">
            <a:spLocks noGrp="1"/>
          </p:cNvSpPr>
          <p:nvPr>
            <p:ph type="body" idx="1"/>
          </p:nvPr>
        </p:nvSpPr>
        <p:spPr>
          <a:xfrm>
            <a:off x="913795" y="2096064"/>
            <a:ext cx="10353761" cy="3695135"/>
          </a:xfrm>
          <a:prstGeom prst="rect">
            <a:avLst/>
          </a:prstGeom>
          <a:noFill/>
          <a:ln>
            <a:noFill/>
          </a:ln>
        </p:spPr>
        <p:txBody>
          <a:bodyPr lIns="91425" tIns="45700" rIns="91425" bIns="45700" anchor="t" anchorCtr="0">
            <a:noAutofit/>
          </a:bodyPr>
          <a:lstStyle/>
          <a:p>
            <a:pPr marL="228600" marR="0" lvl="0" indent="-228600" algn="l" rtl="0">
              <a:lnSpc>
                <a:spcPct val="120000"/>
              </a:lnSpc>
              <a:spcBef>
                <a:spcPts val="0"/>
              </a:spcBef>
              <a:buClr>
                <a:schemeClr val="lt1"/>
              </a:buClr>
              <a:buSzPct val="100000"/>
              <a:buFont typeface="Arial"/>
              <a:buChar char="•"/>
            </a:pPr>
            <a:r>
              <a:rPr lang="en-US" sz="3200" b="0" i="0" u="none" strike="noStrike" cap="none" baseline="0">
                <a:solidFill>
                  <a:schemeClr val="lt1"/>
                </a:solidFill>
                <a:latin typeface="Rokkitt"/>
                <a:ea typeface="Rokkitt"/>
                <a:cs typeface="Rokkitt"/>
                <a:sym typeface="Rokkitt"/>
              </a:rPr>
              <a:t>Odysseus and his family are described as searching for the right relationships with one another and those around them. </a:t>
            </a:r>
          </a:p>
          <a:p>
            <a:pPr marL="228600" marR="0" lvl="0" indent="-228600" algn="l" rtl="0">
              <a:lnSpc>
                <a:spcPct val="120000"/>
              </a:lnSpc>
              <a:spcBef>
                <a:spcPts val="1000"/>
              </a:spcBef>
              <a:buClr>
                <a:schemeClr val="lt1"/>
              </a:buClr>
              <a:buSzPct val="100000"/>
              <a:buFont typeface="Arial"/>
              <a:buChar char="•"/>
            </a:pPr>
            <a:r>
              <a:rPr lang="en-US" sz="3200" b="0" i="0" u="none" strike="noStrike" cap="none" baseline="0">
                <a:solidFill>
                  <a:schemeClr val="lt1"/>
                </a:solidFill>
                <a:latin typeface="Rokkitt"/>
                <a:ea typeface="Rokkitt"/>
                <a:cs typeface="Rokkitt"/>
                <a:sym typeface="Rokkitt"/>
              </a:rPr>
              <a:t>Finding their proper places in life is a theme that sets the tone for The Odyssey and its unusual structure.</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913795" y="609600"/>
            <a:ext cx="10353760" cy="132632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n-US" sz="3400" b="1" i="0" u="none" strike="noStrike" cap="none" baseline="0">
                <a:solidFill>
                  <a:schemeClr val="lt1"/>
                </a:solidFill>
                <a:latin typeface="Domine"/>
                <a:ea typeface="Domine"/>
                <a:cs typeface="Domine"/>
                <a:sym typeface="Domine"/>
              </a:rPr>
              <a:t>MYTHS</a:t>
            </a:r>
          </a:p>
        </p:txBody>
      </p:sp>
      <p:sp>
        <p:nvSpPr>
          <p:cNvPr id="200" name="Shape 200"/>
          <p:cNvSpPr txBox="1">
            <a:spLocks noGrp="1"/>
          </p:cNvSpPr>
          <p:nvPr>
            <p:ph type="body" idx="1"/>
          </p:nvPr>
        </p:nvSpPr>
        <p:spPr>
          <a:xfrm>
            <a:off x="913795" y="2096064"/>
            <a:ext cx="10353761" cy="3695135"/>
          </a:xfrm>
          <a:prstGeom prst="rect">
            <a:avLst/>
          </a:prstGeom>
          <a:noFill/>
          <a:ln>
            <a:noFill/>
          </a:ln>
        </p:spPr>
        <p:txBody>
          <a:bodyPr lIns="91425" tIns="45700" rIns="91425" bIns="45700" anchor="t" anchorCtr="0">
            <a:noAutofit/>
          </a:bodyPr>
          <a:lstStyle/>
          <a:p>
            <a:pPr marL="228600" marR="0" lvl="0" indent="-228600" algn="l" rtl="0">
              <a:lnSpc>
                <a:spcPct val="120000"/>
              </a:lnSpc>
              <a:spcBef>
                <a:spcPts val="0"/>
              </a:spcBef>
              <a:buClr>
                <a:schemeClr val="lt1"/>
              </a:buClr>
              <a:buSzPct val="100000"/>
              <a:buFont typeface="Arial"/>
              <a:buChar char="•"/>
            </a:pPr>
            <a:r>
              <a:rPr lang="en-US" sz="3200" b="0" i="0" u="none" strike="noStrike" cap="none" baseline="0">
                <a:solidFill>
                  <a:schemeClr val="lt1"/>
                </a:solidFill>
                <a:latin typeface="Rokkitt"/>
                <a:ea typeface="Rokkitt"/>
                <a:cs typeface="Rokkitt"/>
                <a:sym typeface="Rokkitt"/>
              </a:rPr>
              <a:t>Myths are traditional stories, rooted in a particular culture, that usually explain a belief, a ritual, or a mysterious natural phenomenon. </a:t>
            </a:r>
          </a:p>
          <a:p>
            <a:pPr marL="685800" marR="0" lvl="1" indent="-228600" algn="l" rtl="0">
              <a:lnSpc>
                <a:spcPct val="120000"/>
              </a:lnSpc>
              <a:spcBef>
                <a:spcPts val="500"/>
              </a:spcBef>
              <a:buClr>
                <a:schemeClr val="lt1"/>
              </a:buClr>
              <a:buSzPct val="100000"/>
              <a:buFont typeface="Arial"/>
              <a:buChar char="•"/>
            </a:pPr>
            <a:r>
              <a:rPr lang="en-US" sz="3000" b="0" i="0" u="none" strike="noStrike" cap="none" baseline="0">
                <a:solidFill>
                  <a:schemeClr val="lt1"/>
                </a:solidFill>
                <a:latin typeface="Rokkitt"/>
                <a:ea typeface="Rokkitt"/>
                <a:cs typeface="Rokkitt"/>
                <a:sym typeface="Rokkitt"/>
              </a:rPr>
              <a:t>They are essentially religious due to their concern with the relationship between humans and the unknown/spiritual realm. </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913795" y="609600"/>
            <a:ext cx="10353760" cy="132632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n-US" sz="3400" b="1" i="0" u="none" strike="noStrike" cap="none" baseline="0">
                <a:solidFill>
                  <a:schemeClr val="lt1"/>
                </a:solidFill>
                <a:latin typeface="Domine"/>
                <a:ea typeface="Domine"/>
                <a:cs typeface="Domine"/>
                <a:sym typeface="Domine"/>
              </a:rPr>
              <a:t>RELATIONSHIPS WITH GODS</a:t>
            </a:r>
          </a:p>
        </p:txBody>
      </p:sp>
      <p:sp>
        <p:nvSpPr>
          <p:cNvPr id="206" name="Shape 206"/>
          <p:cNvSpPr txBox="1">
            <a:spLocks noGrp="1"/>
          </p:cNvSpPr>
          <p:nvPr>
            <p:ph type="body" idx="1"/>
          </p:nvPr>
        </p:nvSpPr>
        <p:spPr>
          <a:xfrm>
            <a:off x="913795" y="2096064"/>
            <a:ext cx="10353761" cy="3695135"/>
          </a:xfrm>
          <a:prstGeom prst="rect">
            <a:avLst/>
          </a:prstGeom>
          <a:noFill/>
          <a:ln>
            <a:noFill/>
          </a:ln>
        </p:spPr>
        <p:txBody>
          <a:bodyPr lIns="91425" tIns="45700" rIns="91425" bIns="45700" anchor="t" anchorCtr="0">
            <a:noAutofit/>
          </a:bodyPr>
          <a:lstStyle/>
          <a:p>
            <a:pPr marL="228600" marR="0" lvl="0" indent="-228600" algn="l" rtl="0">
              <a:lnSpc>
                <a:spcPct val="110000"/>
              </a:lnSpc>
              <a:spcBef>
                <a:spcPts val="0"/>
              </a:spcBef>
              <a:buClr>
                <a:schemeClr val="lt1"/>
              </a:buClr>
              <a:buSzPct val="100000"/>
              <a:buFont typeface="Arial"/>
              <a:buChar char="•"/>
            </a:pPr>
            <a:r>
              <a:rPr lang="en-US" sz="3200" b="0" i="0" u="none" strike="noStrike" cap="none" baseline="0">
                <a:solidFill>
                  <a:schemeClr val="lt1"/>
                </a:solidFill>
                <a:latin typeface="Rokkitt"/>
                <a:ea typeface="Rokkitt"/>
                <a:cs typeface="Rokkitt"/>
                <a:sym typeface="Rokkitt"/>
              </a:rPr>
              <a:t>Homer, too, is concerned with the relationship between humans and gods. </a:t>
            </a:r>
          </a:p>
          <a:p>
            <a:pPr marL="228600" marR="0" lvl="0" indent="-228600" algn="l" rtl="0">
              <a:lnSpc>
                <a:spcPct val="110000"/>
              </a:lnSpc>
              <a:spcBef>
                <a:spcPts val="1000"/>
              </a:spcBef>
              <a:buClr>
                <a:schemeClr val="lt1"/>
              </a:buClr>
              <a:buSzPct val="100000"/>
              <a:buFont typeface="Arial"/>
              <a:buChar char="•"/>
            </a:pPr>
            <a:r>
              <a:rPr lang="en-US" sz="3200" b="0" i="0" u="none" strike="noStrike" cap="none" baseline="0">
                <a:solidFill>
                  <a:schemeClr val="lt1"/>
                </a:solidFill>
                <a:latin typeface="Rokkitt"/>
                <a:ea typeface="Rokkitt"/>
                <a:cs typeface="Rokkitt"/>
                <a:sym typeface="Rokkitt"/>
              </a:rPr>
              <a:t>For him, gods control all things.</a:t>
            </a:r>
          </a:p>
          <a:p>
            <a:pPr marL="228600" marR="0" lvl="0" indent="-228600" algn="l" rtl="0">
              <a:lnSpc>
                <a:spcPct val="110000"/>
              </a:lnSpc>
              <a:spcBef>
                <a:spcPts val="1000"/>
              </a:spcBef>
              <a:buClr>
                <a:schemeClr val="lt1"/>
              </a:buClr>
              <a:buSzPct val="100000"/>
              <a:buFont typeface="Arial"/>
              <a:buChar char="•"/>
            </a:pPr>
            <a:r>
              <a:rPr lang="en-US" sz="3200" b="0" i="0" u="none" strike="noStrike" cap="none" baseline="0">
                <a:solidFill>
                  <a:schemeClr val="lt1"/>
                </a:solidFill>
                <a:latin typeface="Rokkitt"/>
                <a:ea typeface="Rokkitt"/>
                <a:cs typeface="Rokkitt"/>
                <a:sym typeface="Rokkitt"/>
              </a:rPr>
              <a:t>Gods can also be viewed as the alter egos of characters/heroes, revealing their best or worst qualities.</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913795" y="609600"/>
            <a:ext cx="10353760" cy="132632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n-US" sz="3400" b="1" i="0" u="none" strike="noStrike" cap="none" baseline="0">
                <a:solidFill>
                  <a:schemeClr val="lt1"/>
                </a:solidFill>
                <a:latin typeface="Domine"/>
                <a:ea typeface="Domine"/>
                <a:cs typeface="Domine"/>
                <a:sym typeface="Domine"/>
              </a:rPr>
              <a:t>RELATIONSHIPS WITH GODS</a:t>
            </a:r>
          </a:p>
        </p:txBody>
      </p:sp>
      <p:sp>
        <p:nvSpPr>
          <p:cNvPr id="212" name="Shape 212"/>
          <p:cNvSpPr txBox="1">
            <a:spLocks noGrp="1"/>
          </p:cNvSpPr>
          <p:nvPr>
            <p:ph type="body" idx="1"/>
          </p:nvPr>
        </p:nvSpPr>
        <p:spPr>
          <a:xfrm>
            <a:off x="913795" y="2096064"/>
            <a:ext cx="10353761" cy="3695135"/>
          </a:xfrm>
          <a:prstGeom prst="rect">
            <a:avLst/>
          </a:prstGeom>
          <a:noFill/>
          <a:ln>
            <a:noFill/>
          </a:ln>
        </p:spPr>
        <p:txBody>
          <a:bodyPr lIns="91425" tIns="45700" rIns="91425" bIns="45700" anchor="t" anchorCtr="0">
            <a:noAutofit/>
          </a:bodyPr>
          <a:lstStyle/>
          <a:p>
            <a:pPr marL="228600" marR="0" lvl="0" indent="-228600" algn="l" rtl="0">
              <a:lnSpc>
                <a:spcPct val="120000"/>
              </a:lnSpc>
              <a:spcBef>
                <a:spcPts val="0"/>
              </a:spcBef>
              <a:buClr>
                <a:schemeClr val="lt1"/>
              </a:buClr>
              <a:buSzPct val="100000"/>
              <a:buFont typeface="Arial"/>
              <a:buChar char="•"/>
            </a:pPr>
            <a:r>
              <a:rPr lang="en-US" sz="3200" b="0" i="0" u="none" strike="noStrike" cap="none" baseline="0">
                <a:solidFill>
                  <a:schemeClr val="lt1"/>
                </a:solidFill>
                <a:latin typeface="Rokkitt"/>
                <a:ea typeface="Rokkitt"/>
                <a:cs typeface="Rokkitt"/>
                <a:sym typeface="Rokkitt"/>
              </a:rPr>
              <a:t>For instance, Athena, the goddess of wisdom, is often at Odysseus’ side. He is known positively for his intellect and cunning and, as such, she could be seen as his alter ego (in addition to an ally/helper).</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913795" y="609600"/>
            <a:ext cx="10353760" cy="132632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n-US" sz="3400" b="1" i="0" u="none" strike="noStrike" cap="none" baseline="0">
                <a:solidFill>
                  <a:schemeClr val="lt1"/>
                </a:solidFill>
                <a:latin typeface="Domine"/>
                <a:ea typeface="Domine"/>
                <a:cs typeface="Domine"/>
                <a:sym typeface="Domine"/>
              </a:rPr>
              <a:t>RHAPSODES</a:t>
            </a:r>
          </a:p>
        </p:txBody>
      </p:sp>
      <p:sp>
        <p:nvSpPr>
          <p:cNvPr id="218" name="Shape 218"/>
          <p:cNvSpPr txBox="1">
            <a:spLocks noGrp="1"/>
          </p:cNvSpPr>
          <p:nvPr>
            <p:ph type="body" idx="1"/>
          </p:nvPr>
        </p:nvSpPr>
        <p:spPr>
          <a:xfrm>
            <a:off x="913795" y="2096064"/>
            <a:ext cx="10353761" cy="3695135"/>
          </a:xfrm>
          <a:prstGeom prst="rect">
            <a:avLst/>
          </a:prstGeom>
          <a:noFill/>
          <a:ln>
            <a:noFill/>
          </a:ln>
        </p:spPr>
        <p:txBody>
          <a:bodyPr lIns="91425" tIns="45700" rIns="91425" bIns="45700" anchor="t" anchorCtr="0">
            <a:noAutofit/>
          </a:bodyPr>
          <a:lstStyle/>
          <a:p>
            <a:pPr marL="228600" marR="0" lvl="0" indent="-228600" algn="l" rtl="0">
              <a:lnSpc>
                <a:spcPct val="120000"/>
              </a:lnSpc>
              <a:spcBef>
                <a:spcPts val="0"/>
              </a:spcBef>
              <a:buClr>
                <a:schemeClr val="lt1"/>
              </a:buClr>
              <a:buSzPct val="100000"/>
              <a:buFont typeface="Arial"/>
              <a:buChar char="•"/>
            </a:pPr>
            <a:r>
              <a:rPr lang="en-US" sz="3200" b="0" i="0" u="none" strike="noStrike" cap="none" baseline="0">
                <a:solidFill>
                  <a:schemeClr val="lt1"/>
                </a:solidFill>
                <a:latin typeface="Rokkitt"/>
                <a:ea typeface="Rokkitt"/>
                <a:cs typeface="Rokkitt"/>
                <a:sym typeface="Rokkitt"/>
              </a:rPr>
              <a:t>“Singers of tales”</a:t>
            </a:r>
          </a:p>
          <a:p>
            <a:pPr marL="228600" marR="0" lvl="0" indent="-228600" algn="l" rtl="0">
              <a:lnSpc>
                <a:spcPct val="120000"/>
              </a:lnSpc>
              <a:spcBef>
                <a:spcPts val="1000"/>
              </a:spcBef>
              <a:buClr>
                <a:schemeClr val="lt1"/>
              </a:buClr>
              <a:buSzPct val="100000"/>
              <a:buFont typeface="Arial"/>
              <a:buChar char="•"/>
            </a:pPr>
            <a:r>
              <a:rPr lang="en-US" sz="3200" b="0" i="0" u="none" strike="noStrike" cap="none" baseline="0">
                <a:solidFill>
                  <a:schemeClr val="lt1"/>
                </a:solidFill>
                <a:latin typeface="Rokkitt"/>
                <a:ea typeface="Rokkitt"/>
                <a:cs typeface="Rokkitt"/>
                <a:sym typeface="Rokkitt"/>
              </a:rPr>
              <a:t>Their role more or less made them the historians, entertainers, and mythmakers of their time</a:t>
            </a:r>
          </a:p>
          <a:p>
            <a:pPr marL="685800" marR="0" lvl="1" indent="-228600" algn="l" rtl="0">
              <a:lnSpc>
                <a:spcPct val="120000"/>
              </a:lnSpc>
              <a:spcBef>
                <a:spcPts val="500"/>
              </a:spcBef>
              <a:buClr>
                <a:schemeClr val="lt1"/>
              </a:buClr>
              <a:buSzPct val="100000"/>
              <a:buFont typeface="Arial"/>
              <a:buChar char="•"/>
            </a:pPr>
            <a:r>
              <a:rPr lang="en-US" sz="3000" b="0" i="0" u="none" strike="noStrike" cap="none" baseline="0">
                <a:solidFill>
                  <a:schemeClr val="lt1"/>
                </a:solidFill>
                <a:latin typeface="Rokkitt"/>
                <a:ea typeface="Rokkitt"/>
                <a:cs typeface="Rokkitt"/>
                <a:sym typeface="Rokkitt"/>
              </a:rPr>
              <a:t>There was likely no written history in Homer’s day</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913795" y="609600"/>
            <a:ext cx="10353760" cy="132632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n-US" sz="3400" b="1" i="0" u="none" strike="noStrike" cap="none" baseline="0">
                <a:solidFill>
                  <a:schemeClr val="lt1"/>
                </a:solidFill>
                <a:latin typeface="Domine"/>
                <a:ea typeface="Domine"/>
                <a:cs typeface="Domine"/>
                <a:sym typeface="Domine"/>
              </a:rPr>
              <a:t>HOW WERE EPICS TOLD?</a:t>
            </a:r>
          </a:p>
        </p:txBody>
      </p:sp>
      <p:sp>
        <p:nvSpPr>
          <p:cNvPr id="224" name="Shape 224"/>
          <p:cNvSpPr txBox="1">
            <a:spLocks noGrp="1"/>
          </p:cNvSpPr>
          <p:nvPr>
            <p:ph type="body" idx="1"/>
          </p:nvPr>
        </p:nvSpPr>
        <p:spPr>
          <a:xfrm>
            <a:off x="913795" y="2096064"/>
            <a:ext cx="10353761" cy="3695135"/>
          </a:xfrm>
          <a:prstGeom prst="rect">
            <a:avLst/>
          </a:prstGeom>
          <a:noFill/>
          <a:ln>
            <a:noFill/>
          </a:ln>
        </p:spPr>
        <p:txBody>
          <a:bodyPr lIns="91425" tIns="45700" rIns="91425" bIns="45700" anchor="t" anchorCtr="0">
            <a:noAutofit/>
          </a:bodyPr>
          <a:lstStyle/>
          <a:p>
            <a:pPr marL="228600" marR="0" lvl="0" indent="-228600" algn="l" rtl="0">
              <a:lnSpc>
                <a:spcPct val="110000"/>
              </a:lnSpc>
              <a:spcBef>
                <a:spcPts val="0"/>
              </a:spcBef>
              <a:buClr>
                <a:schemeClr val="lt1"/>
              </a:buClr>
              <a:buSzPct val="98333"/>
              <a:buFont typeface="Arial"/>
              <a:buChar char="•"/>
            </a:pPr>
            <a:r>
              <a:rPr lang="en-US" sz="2950" b="0" i="0" u="none" strike="noStrike" cap="none" baseline="0">
                <a:solidFill>
                  <a:schemeClr val="lt1"/>
                </a:solidFill>
                <a:latin typeface="Rokkitt"/>
                <a:ea typeface="Rokkitt"/>
                <a:cs typeface="Rokkitt"/>
                <a:sym typeface="Rokkitt"/>
              </a:rPr>
              <a:t>They were told aloud by people who likely could not read or write. </a:t>
            </a:r>
          </a:p>
          <a:p>
            <a:pPr marL="685800" marR="0" lvl="1" indent="-228600" algn="l" rtl="0">
              <a:lnSpc>
                <a:spcPct val="110000"/>
              </a:lnSpc>
              <a:spcBef>
                <a:spcPts val="500"/>
              </a:spcBef>
              <a:buClr>
                <a:schemeClr val="lt1"/>
              </a:buClr>
              <a:buSzPct val="100000"/>
              <a:buFont typeface="Arial"/>
              <a:buChar char="•"/>
            </a:pPr>
            <a:r>
              <a:rPr lang="en-US" sz="2800" b="0" i="0" u="none" strike="noStrike" cap="none" baseline="0">
                <a:solidFill>
                  <a:schemeClr val="lt1"/>
                </a:solidFill>
                <a:latin typeface="Rokkitt"/>
                <a:ea typeface="Rokkitt"/>
                <a:cs typeface="Rokkitt"/>
                <a:sym typeface="Rokkitt"/>
              </a:rPr>
              <a:t>They were formulaic, with repetition and rhythm, and they could be improvised on the spot.</a:t>
            </a:r>
          </a:p>
          <a:p>
            <a:pPr marL="685800" marR="0" lvl="1" indent="-228600" algn="l" rtl="0">
              <a:lnSpc>
                <a:spcPct val="110000"/>
              </a:lnSpc>
              <a:spcBef>
                <a:spcPts val="500"/>
              </a:spcBef>
              <a:buClr>
                <a:schemeClr val="lt1"/>
              </a:buClr>
              <a:buSzPct val="100000"/>
              <a:buFont typeface="Arial"/>
              <a:buChar char="•"/>
            </a:pPr>
            <a:r>
              <a:rPr lang="en-US" sz="2800" b="0" i="0" u="none" strike="noStrike" cap="none" baseline="0">
                <a:solidFill>
                  <a:schemeClr val="lt1"/>
                </a:solidFill>
                <a:latin typeface="Rokkitt"/>
                <a:ea typeface="Rokkitt"/>
                <a:cs typeface="Rokkitt"/>
                <a:sym typeface="Rokkitt"/>
              </a:rPr>
              <a:t>The familiarity/patterns could allow those telling the tale some time to mentally compose following sections of the story.</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913795" y="609600"/>
            <a:ext cx="10353760" cy="132632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n-US" sz="3400" b="1" i="0" u="none" strike="noStrike" cap="none" baseline="0">
                <a:solidFill>
                  <a:schemeClr val="lt1"/>
                </a:solidFill>
                <a:latin typeface="Domine"/>
                <a:ea typeface="Domine"/>
                <a:cs typeface="Domine"/>
                <a:sym typeface="Domine"/>
              </a:rPr>
              <a:t>HOMERIC/EPIC SIMILES</a:t>
            </a:r>
          </a:p>
        </p:txBody>
      </p:sp>
      <p:sp>
        <p:nvSpPr>
          <p:cNvPr id="230" name="Shape 230"/>
          <p:cNvSpPr txBox="1">
            <a:spLocks noGrp="1"/>
          </p:cNvSpPr>
          <p:nvPr>
            <p:ph type="body" idx="1"/>
          </p:nvPr>
        </p:nvSpPr>
        <p:spPr>
          <a:xfrm>
            <a:off x="913795" y="2096064"/>
            <a:ext cx="10353761" cy="3695135"/>
          </a:xfrm>
          <a:prstGeom prst="rect">
            <a:avLst/>
          </a:prstGeom>
          <a:noFill/>
          <a:ln>
            <a:noFill/>
          </a:ln>
        </p:spPr>
        <p:txBody>
          <a:bodyPr lIns="91425" tIns="45700" rIns="91425" bIns="45700" anchor="t" anchorCtr="0">
            <a:noAutofit/>
          </a:bodyPr>
          <a:lstStyle/>
          <a:p>
            <a:pPr marL="228600" marR="0" lvl="0" indent="-228600" algn="l" rtl="0">
              <a:lnSpc>
                <a:spcPct val="120000"/>
              </a:lnSpc>
              <a:spcBef>
                <a:spcPts val="0"/>
              </a:spcBef>
              <a:buClr>
                <a:schemeClr val="lt1"/>
              </a:buClr>
              <a:buSzPct val="100000"/>
              <a:buFont typeface="Arial"/>
              <a:buChar char="•"/>
            </a:pPr>
            <a:r>
              <a:rPr lang="en-US" sz="3200" b="0" i="0" u="none" strike="noStrike" cap="none" baseline="0">
                <a:solidFill>
                  <a:schemeClr val="lt1"/>
                </a:solidFill>
                <a:latin typeface="Rokkitt"/>
                <a:ea typeface="Rokkitt"/>
                <a:cs typeface="Rokkitt"/>
                <a:sym typeface="Rokkitt"/>
              </a:rPr>
              <a:t>These compared heroic or epic events to simple and easily understandable everyday events—events the audience of the time would have recognized instantly. </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913795" y="609600"/>
            <a:ext cx="10353760" cy="132632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n-US" sz="3400" b="1" i="0" u="none" strike="noStrike" cap="none" baseline="0">
                <a:solidFill>
                  <a:schemeClr val="lt1"/>
                </a:solidFill>
                <a:latin typeface="Domine"/>
                <a:ea typeface="Domine"/>
                <a:cs typeface="Domine"/>
                <a:sym typeface="Domine"/>
              </a:rPr>
              <a:t>EPITHET</a:t>
            </a:r>
          </a:p>
        </p:txBody>
      </p:sp>
      <p:sp>
        <p:nvSpPr>
          <p:cNvPr id="236" name="Shape 236"/>
          <p:cNvSpPr txBox="1">
            <a:spLocks noGrp="1"/>
          </p:cNvSpPr>
          <p:nvPr>
            <p:ph type="body" idx="1"/>
          </p:nvPr>
        </p:nvSpPr>
        <p:spPr>
          <a:xfrm>
            <a:off x="913795" y="2096064"/>
            <a:ext cx="10353761" cy="3695135"/>
          </a:xfrm>
          <a:prstGeom prst="rect">
            <a:avLst/>
          </a:prstGeom>
          <a:noFill/>
          <a:ln>
            <a:noFill/>
          </a:ln>
        </p:spPr>
        <p:txBody>
          <a:bodyPr lIns="91425" tIns="45700" rIns="91425" bIns="45700" anchor="t" anchorCtr="0">
            <a:noAutofit/>
          </a:bodyPr>
          <a:lstStyle/>
          <a:p>
            <a:pPr marL="228600" marR="0" lvl="0" indent="-228600" algn="l" rtl="0">
              <a:lnSpc>
                <a:spcPct val="120000"/>
              </a:lnSpc>
              <a:spcBef>
                <a:spcPts val="0"/>
              </a:spcBef>
              <a:buClr>
                <a:schemeClr val="lt1"/>
              </a:buClr>
              <a:buSzPct val="100000"/>
              <a:buFont typeface="Arial"/>
              <a:buChar char="•"/>
            </a:pPr>
            <a:r>
              <a:rPr lang="en-US" sz="3200" b="0" i="0" u="none" strike="noStrike" cap="none" baseline="0">
                <a:solidFill>
                  <a:schemeClr val="lt1"/>
                </a:solidFill>
                <a:latin typeface="Rokkitt"/>
                <a:ea typeface="Rokkitt"/>
                <a:cs typeface="Rokkitt"/>
                <a:sym typeface="Rokkitt"/>
              </a:rPr>
              <a:t> A short, poetic nickname—often in the form of an adjective or adjectival phrase—attached to the normal name. Frequently, this technique allows a poet to extend a line by a few syllables in a poetic manner that characterizes an individual or a setting within an epic poem. </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913795" y="609600"/>
            <a:ext cx="10353760" cy="132632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n-US" sz="3400" b="1" i="0" u="none" strike="noStrike" cap="none" baseline="0">
                <a:solidFill>
                  <a:schemeClr val="lt1"/>
                </a:solidFill>
                <a:latin typeface="Domine"/>
                <a:ea typeface="Domine"/>
                <a:cs typeface="Domine"/>
                <a:sym typeface="Domine"/>
              </a:rPr>
              <a:t>EPITHET</a:t>
            </a:r>
          </a:p>
        </p:txBody>
      </p:sp>
      <p:sp>
        <p:nvSpPr>
          <p:cNvPr id="242" name="Shape 242"/>
          <p:cNvSpPr txBox="1">
            <a:spLocks noGrp="1"/>
          </p:cNvSpPr>
          <p:nvPr>
            <p:ph type="body" idx="1"/>
          </p:nvPr>
        </p:nvSpPr>
        <p:spPr>
          <a:xfrm>
            <a:off x="913795" y="2096064"/>
            <a:ext cx="10353761" cy="3695135"/>
          </a:xfrm>
          <a:prstGeom prst="rect">
            <a:avLst/>
          </a:prstGeom>
          <a:noFill/>
          <a:ln>
            <a:noFill/>
          </a:ln>
        </p:spPr>
        <p:txBody>
          <a:bodyPr lIns="91425" tIns="45700" rIns="91425" bIns="45700" anchor="t" anchorCtr="0">
            <a:noAutofit/>
          </a:bodyPr>
          <a:lstStyle/>
          <a:p>
            <a:pPr marL="228600" marR="0" lvl="0" indent="-228600" algn="l" rtl="0">
              <a:lnSpc>
                <a:spcPct val="120000"/>
              </a:lnSpc>
              <a:spcBef>
                <a:spcPts val="0"/>
              </a:spcBef>
              <a:buClr>
                <a:schemeClr val="lt1"/>
              </a:buClr>
              <a:buSzPct val="100000"/>
              <a:buFont typeface="Arial"/>
              <a:buChar char="•"/>
            </a:pPr>
            <a:r>
              <a:rPr lang="en-US" sz="3200" b="0" i="0" u="none" strike="noStrike" cap="none" baseline="0">
                <a:solidFill>
                  <a:schemeClr val="lt1"/>
                </a:solidFill>
                <a:latin typeface="Rokkitt"/>
                <a:ea typeface="Rokkitt"/>
                <a:cs typeface="Rokkitt"/>
                <a:sym typeface="Rokkitt"/>
              </a:rPr>
              <a:t>The Homeric epithet in classical literature often includes compounds of two words such as, "fleet-footed Achilles," "Cow-eyed Hera," "Grey-eyed Athena," or "the wine-dark sea." In other cases, it appears as a phrase, such as "Odysseus the man-of-many-wiles," etc.</a:t>
            </a:r>
          </a:p>
          <a:p>
            <a:pPr marL="228600" marR="0" lvl="0" indent="-25400" algn="l" rtl="0">
              <a:lnSpc>
                <a:spcPct val="120000"/>
              </a:lnSpc>
              <a:spcBef>
                <a:spcPts val="1000"/>
              </a:spcBef>
              <a:buClr>
                <a:schemeClr val="lt1"/>
              </a:buClr>
              <a:buFont typeface="Arial"/>
              <a:buNone/>
            </a:pPr>
            <a:endParaRPr sz="3200" b="0" i="0" u="none" strike="noStrike" cap="none" baseline="0">
              <a:solidFill>
                <a:schemeClr val="lt1"/>
              </a:solidFill>
              <a:latin typeface="Rokkitt"/>
              <a:ea typeface="Rokkitt"/>
              <a:cs typeface="Rokkitt"/>
              <a:sym typeface="Rokkitt"/>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913795" y="609600"/>
            <a:ext cx="10353760" cy="132632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n-US" sz="3400" b="1" i="0" u="none" strike="noStrike" cap="none" baseline="0">
                <a:solidFill>
                  <a:schemeClr val="lt1"/>
                </a:solidFill>
                <a:latin typeface="Domine"/>
                <a:ea typeface="Domine"/>
                <a:cs typeface="Domine"/>
                <a:sym typeface="Domine"/>
              </a:rPr>
              <a:t>HOMER</a:t>
            </a:r>
          </a:p>
        </p:txBody>
      </p:sp>
      <p:sp>
        <p:nvSpPr>
          <p:cNvPr id="140" name="Shape 140"/>
          <p:cNvSpPr txBox="1">
            <a:spLocks noGrp="1"/>
          </p:cNvSpPr>
          <p:nvPr>
            <p:ph type="body" idx="1"/>
          </p:nvPr>
        </p:nvSpPr>
        <p:spPr>
          <a:xfrm>
            <a:off x="913795" y="2096064"/>
            <a:ext cx="10353761" cy="3695135"/>
          </a:xfrm>
          <a:prstGeom prst="rect">
            <a:avLst/>
          </a:prstGeom>
          <a:noFill/>
          <a:ln>
            <a:noFill/>
          </a:ln>
        </p:spPr>
        <p:txBody>
          <a:bodyPr lIns="91425" tIns="45700" rIns="91425" bIns="45700" anchor="t" anchorCtr="0">
            <a:noAutofit/>
          </a:bodyPr>
          <a:lstStyle/>
          <a:p>
            <a:pPr marL="228600" marR="0" lvl="0" indent="-228600" algn="l" rtl="0">
              <a:lnSpc>
                <a:spcPct val="120000"/>
              </a:lnSpc>
              <a:spcBef>
                <a:spcPts val="0"/>
              </a:spcBef>
              <a:buClr>
                <a:schemeClr val="lt1"/>
              </a:buClr>
              <a:buSzPct val="100000"/>
              <a:buFont typeface="Arial"/>
              <a:buChar char="•"/>
            </a:pPr>
            <a:r>
              <a:rPr lang="en-US" sz="3200" b="0" i="0" u="none" strike="noStrike" cap="none" baseline="0">
                <a:solidFill>
                  <a:schemeClr val="lt1"/>
                </a:solidFill>
                <a:latin typeface="Rokkitt"/>
                <a:ea typeface="Rokkitt"/>
                <a:cs typeface="Rokkitt"/>
                <a:sym typeface="Rokkitt"/>
              </a:rPr>
              <a:t>Author of Iliad and Odyssey</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913795" y="609600"/>
            <a:ext cx="10353760" cy="132632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n-US" sz="3400" b="1" i="0" u="none" strike="noStrike" cap="none" baseline="0">
                <a:solidFill>
                  <a:schemeClr val="lt1"/>
                </a:solidFill>
                <a:latin typeface="Domine"/>
                <a:ea typeface="Domine"/>
                <a:cs typeface="Domine"/>
                <a:sym typeface="Domine"/>
              </a:rPr>
              <a:t>THE ILIAD AND THE ODYSSEY</a:t>
            </a:r>
          </a:p>
        </p:txBody>
      </p:sp>
      <p:sp>
        <p:nvSpPr>
          <p:cNvPr id="146" name="Shape 146"/>
          <p:cNvSpPr txBox="1">
            <a:spLocks noGrp="1"/>
          </p:cNvSpPr>
          <p:nvPr>
            <p:ph type="body" idx="1"/>
          </p:nvPr>
        </p:nvSpPr>
        <p:spPr>
          <a:xfrm>
            <a:off x="913795" y="2096064"/>
            <a:ext cx="10353761" cy="3695135"/>
          </a:xfrm>
          <a:prstGeom prst="rect">
            <a:avLst/>
          </a:prstGeom>
          <a:noFill/>
          <a:ln>
            <a:noFill/>
          </a:ln>
        </p:spPr>
        <p:txBody>
          <a:bodyPr lIns="91425" tIns="45700" rIns="91425" bIns="45700" anchor="t" anchorCtr="0">
            <a:noAutofit/>
          </a:bodyPr>
          <a:lstStyle/>
          <a:p>
            <a:pPr marL="228600" marR="0" lvl="0" indent="-228600" algn="l" rtl="0">
              <a:lnSpc>
                <a:spcPct val="110000"/>
              </a:lnSpc>
              <a:spcBef>
                <a:spcPts val="0"/>
              </a:spcBef>
              <a:buClr>
                <a:schemeClr val="lt1"/>
              </a:buClr>
              <a:buSzPct val="100000"/>
              <a:buFont typeface="Arial"/>
              <a:buChar char="•"/>
            </a:pPr>
            <a:r>
              <a:rPr lang="en-US" sz="3200" b="0" i="0" u="none" strike="noStrike" cap="none" baseline="0">
                <a:solidFill>
                  <a:schemeClr val="lt1"/>
                </a:solidFill>
                <a:latin typeface="Rokkitt"/>
                <a:ea typeface="Rokkitt"/>
                <a:cs typeface="Rokkitt"/>
                <a:sym typeface="Rokkitt"/>
              </a:rPr>
              <a:t>The Iliad takes place during the tenth and final year of the Trojan War. It provides the model for the epic of war.</a:t>
            </a:r>
          </a:p>
          <a:p>
            <a:pPr marL="228600" marR="0" lvl="0" indent="-228600" algn="l" rtl="0">
              <a:lnSpc>
                <a:spcPct val="110000"/>
              </a:lnSpc>
              <a:spcBef>
                <a:spcPts val="1000"/>
              </a:spcBef>
              <a:buClr>
                <a:schemeClr val="lt1"/>
              </a:buClr>
              <a:buSzPct val="100000"/>
              <a:buFont typeface="Arial"/>
              <a:buChar char="•"/>
            </a:pPr>
            <a:r>
              <a:rPr lang="en-US" sz="3200" b="0" i="0" u="none" strike="noStrike" cap="none" baseline="0">
                <a:solidFill>
                  <a:schemeClr val="lt1"/>
                </a:solidFill>
                <a:latin typeface="Rokkitt"/>
                <a:ea typeface="Rokkitt"/>
                <a:cs typeface="Rokkitt"/>
                <a:sym typeface="Rokkitt"/>
              </a:rPr>
              <a:t>The Odyssey details Odysseus’ journey home post-war. It provides the model for the epic of the long journey.</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913795" y="609600"/>
            <a:ext cx="10353760" cy="132632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n-US" sz="3400" b="1" i="0" u="none" strike="noStrike" cap="none" baseline="0">
                <a:solidFill>
                  <a:schemeClr val="lt1"/>
                </a:solidFill>
                <a:latin typeface="Domine"/>
                <a:ea typeface="Domine"/>
                <a:cs typeface="Domine"/>
                <a:sym typeface="Domine"/>
              </a:rPr>
              <a:t>EPICS AND THEIR VIRTUES</a:t>
            </a:r>
          </a:p>
        </p:txBody>
      </p:sp>
      <p:sp>
        <p:nvSpPr>
          <p:cNvPr id="152" name="Shape 152"/>
          <p:cNvSpPr txBox="1">
            <a:spLocks noGrp="1"/>
          </p:cNvSpPr>
          <p:nvPr>
            <p:ph type="body" idx="1"/>
          </p:nvPr>
        </p:nvSpPr>
        <p:spPr>
          <a:xfrm>
            <a:off x="913795" y="2096064"/>
            <a:ext cx="10353761" cy="3695135"/>
          </a:xfrm>
          <a:prstGeom prst="rect">
            <a:avLst/>
          </a:prstGeom>
          <a:noFill/>
          <a:ln>
            <a:noFill/>
          </a:ln>
        </p:spPr>
        <p:txBody>
          <a:bodyPr lIns="91425" tIns="45700" rIns="91425" bIns="45700" anchor="t" anchorCtr="0">
            <a:noAutofit/>
          </a:bodyPr>
          <a:lstStyle/>
          <a:p>
            <a:pPr marL="228600" marR="0" lvl="0" indent="-228600" algn="l" rtl="0">
              <a:lnSpc>
                <a:spcPct val="120000"/>
              </a:lnSpc>
              <a:spcBef>
                <a:spcPts val="0"/>
              </a:spcBef>
              <a:buClr>
                <a:schemeClr val="lt1"/>
              </a:buClr>
              <a:buSzPct val="100000"/>
              <a:buFont typeface="Arial"/>
              <a:buChar char="•"/>
            </a:pPr>
            <a:r>
              <a:rPr lang="en-US" sz="3200" b="0" i="0" u="none" strike="noStrike" cap="none" baseline="0">
                <a:solidFill>
                  <a:schemeClr val="lt1"/>
                </a:solidFill>
                <a:latin typeface="Rokkitt"/>
                <a:ea typeface="Rokkitt"/>
                <a:cs typeface="Rokkitt"/>
                <a:sym typeface="Rokkitt"/>
              </a:rPr>
              <a:t>Epics are long narrative poems that tell of the adventures of heroes who in some way embody the values of their civilizations.</a:t>
            </a:r>
          </a:p>
          <a:p>
            <a:pPr marL="685800" marR="0" lvl="1" indent="-228600" algn="l" rtl="0">
              <a:lnSpc>
                <a:spcPct val="120000"/>
              </a:lnSpc>
              <a:spcBef>
                <a:spcPts val="500"/>
              </a:spcBef>
              <a:buClr>
                <a:schemeClr val="lt1"/>
              </a:buClr>
              <a:buSzPct val="100000"/>
              <a:buFont typeface="Arial"/>
              <a:buChar char="•"/>
            </a:pPr>
            <a:r>
              <a:rPr lang="en-US" sz="3000" b="0" i="0" u="none" strike="noStrike" cap="none" baseline="0">
                <a:solidFill>
                  <a:schemeClr val="lt1"/>
                </a:solidFill>
                <a:latin typeface="Rokkitt"/>
                <a:ea typeface="Rokkitt"/>
                <a:cs typeface="Rokkitt"/>
                <a:sym typeface="Rokkitt"/>
              </a:rPr>
              <a:t>The Iliad and The Odyssey were long used to teach Greek virtues in Greek schools.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913795" y="609600"/>
            <a:ext cx="10353760" cy="132632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n-US" sz="3400" b="1" i="0" u="none" strike="noStrike" cap="none" baseline="0">
                <a:solidFill>
                  <a:schemeClr val="lt1"/>
                </a:solidFill>
                <a:latin typeface="Domine"/>
                <a:ea typeface="Domine"/>
                <a:cs typeface="Domine"/>
                <a:sym typeface="Domine"/>
              </a:rPr>
              <a:t>TROJAN WAR</a:t>
            </a:r>
          </a:p>
        </p:txBody>
      </p:sp>
      <p:sp>
        <p:nvSpPr>
          <p:cNvPr id="158" name="Shape 158"/>
          <p:cNvSpPr txBox="1">
            <a:spLocks noGrp="1"/>
          </p:cNvSpPr>
          <p:nvPr>
            <p:ph type="body" idx="1"/>
          </p:nvPr>
        </p:nvSpPr>
        <p:spPr>
          <a:xfrm>
            <a:off x="913795" y="2096064"/>
            <a:ext cx="10353761" cy="3695135"/>
          </a:xfrm>
          <a:prstGeom prst="rect">
            <a:avLst/>
          </a:prstGeom>
          <a:noFill/>
          <a:ln>
            <a:noFill/>
          </a:ln>
        </p:spPr>
        <p:txBody>
          <a:bodyPr lIns="91425" tIns="45700" rIns="91425" bIns="45700" anchor="t" anchorCtr="0">
            <a:noAutofit/>
          </a:bodyPr>
          <a:lstStyle/>
          <a:p>
            <a:pPr marL="228600" marR="0" lvl="0" indent="-228600" algn="l" rtl="0">
              <a:lnSpc>
                <a:spcPct val="120000"/>
              </a:lnSpc>
              <a:spcBef>
                <a:spcPts val="0"/>
              </a:spcBef>
              <a:buClr>
                <a:schemeClr val="lt1"/>
              </a:buClr>
              <a:buSzPct val="100000"/>
              <a:buFont typeface="Arial"/>
              <a:buChar char="•"/>
            </a:pPr>
            <a:r>
              <a:rPr lang="en-US" sz="3200" b="0" i="0" u="none" strike="noStrike" cap="none" baseline="0">
                <a:solidFill>
                  <a:schemeClr val="lt1"/>
                </a:solidFill>
                <a:latin typeface="Rokkitt"/>
                <a:ea typeface="Rokkitt"/>
                <a:cs typeface="Rokkitt"/>
                <a:sym typeface="Rokkitt"/>
              </a:rPr>
              <a:t>The Greeks attacked Troy when Helen, wife of Menelaus (King of Sparta), ran off with Paris, a young prince of Troy. </a:t>
            </a:r>
          </a:p>
          <a:p>
            <a:pPr marL="685800" marR="0" lvl="1" indent="-228600" algn="l" rtl="0">
              <a:lnSpc>
                <a:spcPct val="120000"/>
              </a:lnSpc>
              <a:spcBef>
                <a:spcPts val="500"/>
              </a:spcBef>
              <a:buClr>
                <a:schemeClr val="lt1"/>
              </a:buClr>
              <a:buSzPct val="100000"/>
              <a:buFont typeface="Arial"/>
              <a:buChar char="•"/>
            </a:pPr>
            <a:r>
              <a:rPr lang="en-US" sz="3000" b="0" i="0" u="none" strike="noStrike" cap="none" baseline="0">
                <a:solidFill>
                  <a:schemeClr val="lt1"/>
                </a:solidFill>
                <a:latin typeface="Rokkitt"/>
                <a:ea typeface="Rokkitt"/>
                <a:cs typeface="Rokkitt"/>
                <a:sym typeface="Rokkitt"/>
              </a:rPr>
              <a:t>Troy was ultimately reduced to ruins and the Greeks were victorious.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913795" y="609600"/>
            <a:ext cx="10353760" cy="132632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n-US" sz="3400" b="1" i="0" u="none" strike="noStrike" cap="none" baseline="0">
                <a:solidFill>
                  <a:schemeClr val="lt1"/>
                </a:solidFill>
                <a:latin typeface="Domine"/>
                <a:ea typeface="Domine"/>
                <a:cs typeface="Domine"/>
                <a:sym typeface="Domine"/>
              </a:rPr>
              <a:t>HEROES</a:t>
            </a:r>
          </a:p>
        </p:txBody>
      </p:sp>
      <p:sp>
        <p:nvSpPr>
          <p:cNvPr id="164" name="Shape 164"/>
          <p:cNvSpPr txBox="1">
            <a:spLocks noGrp="1"/>
          </p:cNvSpPr>
          <p:nvPr>
            <p:ph type="body" idx="1"/>
          </p:nvPr>
        </p:nvSpPr>
        <p:spPr>
          <a:xfrm>
            <a:off x="913795" y="2096064"/>
            <a:ext cx="10353761" cy="3695135"/>
          </a:xfrm>
          <a:prstGeom prst="rect">
            <a:avLst/>
          </a:prstGeom>
          <a:noFill/>
          <a:ln>
            <a:noFill/>
          </a:ln>
        </p:spPr>
        <p:txBody>
          <a:bodyPr lIns="91425" tIns="45700" rIns="91425" bIns="45700" anchor="t" anchorCtr="0">
            <a:noAutofit/>
          </a:bodyPr>
          <a:lstStyle/>
          <a:p>
            <a:pPr marL="228600" marR="0" lvl="0" indent="-228600" algn="l" rtl="0">
              <a:lnSpc>
                <a:spcPct val="120000"/>
              </a:lnSpc>
              <a:spcBef>
                <a:spcPts val="0"/>
              </a:spcBef>
              <a:buClr>
                <a:schemeClr val="lt1"/>
              </a:buClr>
              <a:buSzPct val="100000"/>
              <a:buFont typeface="Arial"/>
              <a:buChar char="•"/>
            </a:pPr>
            <a:r>
              <a:rPr lang="en-US" sz="3200" b="0" i="0" u="none" strike="noStrike" cap="none" baseline="0">
                <a:solidFill>
                  <a:schemeClr val="lt1"/>
                </a:solidFill>
                <a:latin typeface="Rokkitt"/>
                <a:ea typeface="Rokkitt"/>
                <a:cs typeface="Rokkitt"/>
                <a:sym typeface="Rokkitt"/>
              </a:rPr>
              <a:t>Heroes were considered to be a special class of aristocrats and, as such, were placed somewhere between the gods and ordinary human beings.</a:t>
            </a:r>
          </a:p>
          <a:p>
            <a:pPr marL="228600" marR="0" lvl="0" indent="-228600" algn="l" rtl="0">
              <a:lnSpc>
                <a:spcPct val="120000"/>
              </a:lnSpc>
              <a:spcBef>
                <a:spcPts val="1000"/>
              </a:spcBef>
              <a:buClr>
                <a:schemeClr val="lt1"/>
              </a:buClr>
              <a:buSzPct val="100000"/>
              <a:buFont typeface="Arial"/>
              <a:buChar char="•"/>
            </a:pPr>
            <a:r>
              <a:rPr lang="en-US" sz="3200" b="0" i="0" u="none" strike="noStrike" cap="none" baseline="0">
                <a:solidFill>
                  <a:schemeClr val="lt1"/>
                </a:solidFill>
                <a:latin typeface="Rokkitt"/>
                <a:ea typeface="Rokkitt"/>
                <a:cs typeface="Rokkitt"/>
                <a:sym typeface="Rokkitt"/>
              </a:rPr>
              <a:t>Most were always “on top of the world” in spite of experiencing pain and death.</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913795" y="609600"/>
            <a:ext cx="10353760" cy="132632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n-US" sz="3400" b="1" i="0" u="none" strike="noStrike" cap="none" baseline="0">
                <a:solidFill>
                  <a:schemeClr val="lt1"/>
                </a:solidFill>
                <a:latin typeface="Domine"/>
                <a:ea typeface="Domine"/>
                <a:cs typeface="Domine"/>
                <a:sym typeface="Domine"/>
              </a:rPr>
              <a:t>HEROES</a:t>
            </a:r>
          </a:p>
        </p:txBody>
      </p:sp>
      <p:sp>
        <p:nvSpPr>
          <p:cNvPr id="170" name="Shape 170"/>
          <p:cNvSpPr txBox="1">
            <a:spLocks noGrp="1"/>
          </p:cNvSpPr>
          <p:nvPr>
            <p:ph type="body" idx="1"/>
          </p:nvPr>
        </p:nvSpPr>
        <p:spPr>
          <a:xfrm>
            <a:off x="913795" y="2096064"/>
            <a:ext cx="10353761" cy="3695135"/>
          </a:xfrm>
          <a:prstGeom prst="rect">
            <a:avLst/>
          </a:prstGeom>
          <a:noFill/>
          <a:ln>
            <a:noFill/>
          </a:ln>
        </p:spPr>
        <p:txBody>
          <a:bodyPr lIns="91425" tIns="45700" rIns="91425" bIns="45700" anchor="t" anchorCtr="0">
            <a:noAutofit/>
          </a:bodyPr>
          <a:lstStyle/>
          <a:p>
            <a:pPr marL="228600" marR="0" lvl="0" indent="-228600" algn="l" rtl="0">
              <a:lnSpc>
                <a:spcPct val="120000"/>
              </a:lnSpc>
              <a:spcBef>
                <a:spcPts val="0"/>
              </a:spcBef>
              <a:buClr>
                <a:schemeClr val="lt1"/>
              </a:buClr>
              <a:buSzPct val="100000"/>
              <a:buFont typeface="Arial"/>
              <a:buChar char="•"/>
            </a:pPr>
            <a:r>
              <a:rPr lang="en-US" sz="3200" b="0" i="0" u="none" strike="noStrike" cap="none" baseline="0" dirty="0">
                <a:solidFill>
                  <a:schemeClr val="lt1"/>
                </a:solidFill>
                <a:latin typeface="Rokkitt"/>
                <a:ea typeface="Rokkitt"/>
                <a:cs typeface="Rokkitt"/>
                <a:sym typeface="Rokkitt"/>
              </a:rPr>
              <a:t>Odysseus is different from the typical hero of Homer’s time in that he is a hero in trouble, one who faces a world of difficult choices and great obstacles (and opposing forces</a:t>
            </a:r>
            <a:r>
              <a:rPr lang="en-US" sz="3200" b="0" i="0" u="none" strike="noStrike" cap="none" baseline="0" dirty="0" smtClean="0">
                <a:solidFill>
                  <a:schemeClr val="lt1"/>
                </a:solidFill>
                <a:latin typeface="Rokkitt"/>
                <a:ea typeface="Rokkitt"/>
                <a:cs typeface="Rokkitt"/>
                <a:sym typeface="Rokkitt"/>
              </a:rPr>
              <a:t>).</a:t>
            </a:r>
          </a:p>
          <a:p>
            <a:pPr lvl="1" indent="-228600">
              <a:spcBef>
                <a:spcPts val="0"/>
              </a:spcBef>
              <a:buSzPct val="100000"/>
            </a:pPr>
            <a:r>
              <a:rPr lang="en-US" sz="3200" dirty="0" smtClean="0">
                <a:solidFill>
                  <a:schemeClr val="lt1"/>
                </a:solidFill>
                <a:latin typeface="Rokkitt"/>
                <a:ea typeface="Rokkitt"/>
                <a:cs typeface="Rokkitt"/>
                <a:sym typeface="Rokkitt"/>
              </a:rPr>
              <a:t>His intelligence is also emphasized as a strength in addition to physical strength (as a hero).</a:t>
            </a:r>
            <a:endParaRPr lang="en-US" sz="3200" b="0" i="0" u="none" strike="noStrike" cap="none" baseline="0" dirty="0">
              <a:solidFill>
                <a:schemeClr val="lt1"/>
              </a:solidFill>
              <a:latin typeface="Rokkitt"/>
              <a:ea typeface="Rokkitt"/>
              <a:cs typeface="Rokkitt"/>
              <a:sym typeface="Rokkitt"/>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913795" y="609600"/>
            <a:ext cx="10353760" cy="132632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n-US" sz="3400" b="1" i="0" u="none" strike="noStrike" cap="none" baseline="0">
                <a:solidFill>
                  <a:schemeClr val="lt1"/>
                </a:solidFill>
                <a:latin typeface="Domine"/>
                <a:ea typeface="Domine"/>
                <a:cs typeface="Domine"/>
                <a:sym typeface="Domine"/>
              </a:rPr>
              <a:t>PENELOPE</a:t>
            </a:r>
          </a:p>
        </p:txBody>
      </p:sp>
      <p:sp>
        <p:nvSpPr>
          <p:cNvPr id="176" name="Shape 176"/>
          <p:cNvSpPr txBox="1">
            <a:spLocks noGrp="1"/>
          </p:cNvSpPr>
          <p:nvPr>
            <p:ph type="body" idx="1"/>
          </p:nvPr>
        </p:nvSpPr>
        <p:spPr>
          <a:xfrm>
            <a:off x="913795" y="2096064"/>
            <a:ext cx="10353761" cy="3695135"/>
          </a:xfrm>
          <a:prstGeom prst="rect">
            <a:avLst/>
          </a:prstGeom>
          <a:noFill/>
          <a:ln>
            <a:noFill/>
          </a:ln>
        </p:spPr>
        <p:txBody>
          <a:bodyPr lIns="91425" tIns="45700" rIns="91425" bIns="45700" anchor="t" anchorCtr="0">
            <a:noAutofit/>
          </a:bodyPr>
          <a:lstStyle/>
          <a:p>
            <a:pPr marL="228600" marR="0" lvl="0" indent="-228600" algn="l" rtl="0">
              <a:lnSpc>
                <a:spcPct val="110000"/>
              </a:lnSpc>
              <a:spcBef>
                <a:spcPts val="0"/>
              </a:spcBef>
              <a:buClr>
                <a:schemeClr val="lt1"/>
              </a:buClr>
              <a:buSzPct val="100000"/>
              <a:buFont typeface="Arial"/>
              <a:buChar char="•"/>
            </a:pPr>
            <a:r>
              <a:rPr lang="en-US" sz="3200" b="0" i="0" u="none" strike="noStrike" cap="none" baseline="0">
                <a:solidFill>
                  <a:schemeClr val="lt1"/>
                </a:solidFill>
                <a:latin typeface="Rokkitt"/>
                <a:ea typeface="Rokkitt"/>
                <a:cs typeface="Rokkitt"/>
                <a:sym typeface="Rokkitt"/>
              </a:rPr>
              <a:t>Penelope is the beautiful and ever-faithful wife of Odysseus. Together, they have a son named Telemachus. </a:t>
            </a:r>
          </a:p>
          <a:p>
            <a:pPr marL="228600" marR="0" lvl="0" indent="-228600" algn="l" rtl="0">
              <a:lnSpc>
                <a:spcPct val="110000"/>
              </a:lnSpc>
              <a:spcBef>
                <a:spcPts val="1000"/>
              </a:spcBef>
              <a:buClr>
                <a:schemeClr val="lt1"/>
              </a:buClr>
              <a:buSzPct val="100000"/>
              <a:buFont typeface="Arial"/>
              <a:buChar char="•"/>
            </a:pPr>
            <a:r>
              <a:rPr lang="en-US" sz="3200" b="0" i="0" u="none" strike="noStrike" cap="none" baseline="0">
                <a:solidFill>
                  <a:schemeClr val="lt1"/>
                </a:solidFill>
                <a:latin typeface="Rokkitt"/>
                <a:ea typeface="Rokkitt"/>
                <a:cs typeface="Rokkitt"/>
                <a:sym typeface="Rokkitt"/>
              </a:rPr>
              <a:t>She is significant especially because of the strong role she plays in what is typically considered the “man’s world” of the Greek epic.</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913795" y="609600"/>
            <a:ext cx="10353760" cy="132632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Domine"/>
              <a:buNone/>
            </a:pPr>
            <a:r>
              <a:rPr lang="en-US" sz="3400" b="1" i="0" u="none" strike="noStrike" cap="none" baseline="0">
                <a:solidFill>
                  <a:schemeClr val="lt1"/>
                </a:solidFill>
                <a:latin typeface="Domine"/>
                <a:ea typeface="Domine"/>
                <a:cs typeface="Domine"/>
                <a:sym typeface="Domine"/>
              </a:rPr>
              <a:t>WOODEN HORSE</a:t>
            </a:r>
          </a:p>
        </p:txBody>
      </p:sp>
      <p:sp>
        <p:nvSpPr>
          <p:cNvPr id="182" name="Shape 182"/>
          <p:cNvSpPr txBox="1">
            <a:spLocks noGrp="1"/>
          </p:cNvSpPr>
          <p:nvPr>
            <p:ph type="body" idx="1"/>
          </p:nvPr>
        </p:nvSpPr>
        <p:spPr>
          <a:xfrm>
            <a:off x="913795" y="2096064"/>
            <a:ext cx="10353761" cy="3695135"/>
          </a:xfrm>
          <a:prstGeom prst="rect">
            <a:avLst/>
          </a:prstGeom>
          <a:noFill/>
          <a:ln>
            <a:noFill/>
          </a:ln>
        </p:spPr>
        <p:txBody>
          <a:bodyPr lIns="91425" tIns="45700" rIns="91425" bIns="45700" anchor="t" anchorCtr="0">
            <a:noAutofit/>
          </a:bodyPr>
          <a:lstStyle/>
          <a:p>
            <a:pPr marL="228600" marR="0" lvl="0" indent="-228600" algn="l" rtl="0">
              <a:lnSpc>
                <a:spcPct val="110000"/>
              </a:lnSpc>
              <a:spcBef>
                <a:spcPts val="0"/>
              </a:spcBef>
              <a:buClr>
                <a:schemeClr val="lt1"/>
              </a:buClr>
              <a:buSzPct val="100000"/>
              <a:buFont typeface="Arial"/>
              <a:buChar char="•"/>
            </a:pPr>
            <a:r>
              <a:rPr lang="en-US" sz="3200" b="0" i="0" u="none" strike="noStrike" cap="none" baseline="0">
                <a:solidFill>
                  <a:schemeClr val="lt1"/>
                </a:solidFill>
                <a:latin typeface="Rokkitt"/>
                <a:ea typeface="Rokkitt"/>
                <a:cs typeface="Rokkitt"/>
                <a:sym typeface="Rokkitt"/>
              </a:rPr>
              <a:t>The wooden-horse trick from the Trojan War was Odysseus’ idea. The horse was disguised as a peace offering and a sign of retreat, but there were soldiers hidden within awaiting entrance to Troy.</a:t>
            </a:r>
          </a:p>
          <a:p>
            <a:pPr marL="228600" marR="0" lvl="0" indent="-228600" algn="l" rtl="0">
              <a:lnSpc>
                <a:spcPct val="110000"/>
              </a:lnSpc>
              <a:spcBef>
                <a:spcPts val="1000"/>
              </a:spcBef>
              <a:buClr>
                <a:schemeClr val="lt1"/>
              </a:buClr>
              <a:buSzPct val="100000"/>
              <a:buFont typeface="Arial"/>
              <a:buChar char="•"/>
            </a:pPr>
            <a:r>
              <a:rPr lang="en-US" sz="3200" b="0" i="0" u="none" strike="noStrike" cap="none" baseline="0">
                <a:solidFill>
                  <a:schemeClr val="lt1"/>
                </a:solidFill>
                <a:latin typeface="Rokkitt"/>
                <a:ea typeface="Rokkitt"/>
                <a:cs typeface="Rokkitt"/>
                <a:sym typeface="Rokkitt"/>
              </a:rPr>
              <a:t>This trick shows Odysseus’ cunning; he is known for his intellect in addition to his bravery and brawn.</a:t>
            </a:r>
          </a:p>
        </p:txBody>
      </p:sp>
    </p:spTree>
  </p:cSld>
  <p:clrMapOvr>
    <a:masterClrMapping/>
  </p:clrMapOvr>
  <p:transition spd="slow">
    <p:cut/>
  </p:transition>
</p:sld>
</file>

<file path=ppt/theme/theme1.xml><?xml version="1.0" encoding="utf-8"?>
<a:theme xmlns:a="http://schemas.openxmlformats.org/drawingml/2006/main" name="Damask">
  <a:themeElements>
    <a:clrScheme name="Damask">
      <a:dk1>
        <a:srgbClr val="000000"/>
      </a:dk1>
      <a:lt1>
        <a:srgbClr val="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773</Words>
  <Application>Microsoft Office PowerPoint</Application>
  <PresentationFormat>Widescreen</PresentationFormat>
  <Paragraphs>54</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Rokkitt</vt:lpstr>
      <vt:lpstr>Arial</vt:lpstr>
      <vt:lpstr>Domine</vt:lpstr>
      <vt:lpstr>Damask</vt:lpstr>
      <vt:lpstr>NOTES ON  “AN INTRODUCTION TO THE ODYSSEY”</vt:lpstr>
      <vt:lpstr>HOMER</vt:lpstr>
      <vt:lpstr>THE ILIAD AND THE ODYSSEY</vt:lpstr>
      <vt:lpstr>EPICS AND THEIR VIRTUES</vt:lpstr>
      <vt:lpstr>TROJAN WAR</vt:lpstr>
      <vt:lpstr>HEROES</vt:lpstr>
      <vt:lpstr>HEROES</vt:lpstr>
      <vt:lpstr>PENELOPE</vt:lpstr>
      <vt:lpstr>WOODEN HORSE</vt:lpstr>
      <vt:lpstr>THE ANCIENT WORLD</vt:lpstr>
      <vt:lpstr>A COMMON THEME</vt:lpstr>
      <vt:lpstr>MYTHS</vt:lpstr>
      <vt:lpstr>RELATIONSHIPS WITH GODS</vt:lpstr>
      <vt:lpstr>RELATIONSHIPS WITH GODS</vt:lpstr>
      <vt:lpstr>RHAPSODES</vt:lpstr>
      <vt:lpstr>HOW WERE EPICS TOLD?</vt:lpstr>
      <vt:lpstr>HOMERIC/EPIC SIMILES</vt:lpstr>
      <vt:lpstr>EPITHET</vt:lpstr>
      <vt:lpstr>EPITHET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ON  “AN INTRODUCTION TO THE ODYSSEY”</dc:title>
  <dc:creator>kgraham3</dc:creator>
  <cp:lastModifiedBy>kgraham3</cp:lastModifiedBy>
  <cp:revision>2</cp:revision>
  <dcterms:modified xsi:type="dcterms:W3CDTF">2015-11-23T14:32:20Z</dcterms:modified>
</cp:coreProperties>
</file>