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38-E687-40A9-86B2-4009DDAB33F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6119-C348-4AB3-9F99-B5E53E7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38-E687-40A9-86B2-4009DDAB33F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6119-C348-4AB3-9F99-B5E53E7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38-E687-40A9-86B2-4009DDAB33F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6119-C348-4AB3-9F99-B5E53E7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6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38-E687-40A9-86B2-4009DDAB33F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6119-C348-4AB3-9F99-B5E53E7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38-E687-40A9-86B2-4009DDAB33F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6119-C348-4AB3-9F99-B5E53E7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1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38-E687-40A9-86B2-4009DDAB33F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6119-C348-4AB3-9F99-B5E53E7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38-E687-40A9-86B2-4009DDAB33F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6119-C348-4AB3-9F99-B5E53E7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1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38-E687-40A9-86B2-4009DDAB33F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6119-C348-4AB3-9F99-B5E53E7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38-E687-40A9-86B2-4009DDAB33F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6119-C348-4AB3-9F99-B5E53E7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38-E687-40A9-86B2-4009DDAB33F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6119-C348-4AB3-9F99-B5E53E7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8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38-E687-40A9-86B2-4009DDAB33F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6119-C348-4AB3-9F99-B5E53E7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2F38-E687-40A9-86B2-4009DDAB33F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D6119-C348-4AB3-9F99-B5E53E7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7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Review from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I, Ms. Graham Helton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29. “Hey!” and “Wow!” would be considered interjections.</a:t>
            </a:r>
          </a:p>
          <a:p>
            <a:r>
              <a:rPr lang="en-US" b="1" u="sng" dirty="0"/>
              <a:t>a. True </a:t>
            </a:r>
            <a:r>
              <a:rPr lang="en-US" dirty="0"/>
              <a:t>		b. False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30. To analyze tone, we would look at diction, imagery, and detail; they form the acronym “DID.”</a:t>
            </a:r>
          </a:p>
          <a:p>
            <a:r>
              <a:rPr lang="en-US" b="1" u="sng" dirty="0"/>
              <a:t>a. True</a:t>
            </a:r>
            <a:r>
              <a:rPr lang="en-US" dirty="0"/>
              <a:t>		b. 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Interested in your grades?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 may check them on your phones at the end of class, or I can show you your quizzes individually. I cannot hand them back where other students have not taken them yet. </a:t>
            </a:r>
          </a:p>
          <a:p>
            <a:r>
              <a:rPr lang="en-US" sz="4400" dirty="0" smtClean="0"/>
              <a:t>I </a:t>
            </a:r>
            <a:r>
              <a:rPr lang="en-US" sz="4400" i="1" dirty="0" smtClean="0"/>
              <a:t>can</a:t>
            </a:r>
            <a:r>
              <a:rPr lang="en-US" sz="4400" dirty="0" smtClean="0"/>
              <a:t> hand back “TMDG” quizzes though.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5821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21 and 22: Using the sentence that follows, find the word that corresponds to each part of speech.</a:t>
            </a:r>
          </a:p>
          <a:p>
            <a:r>
              <a:rPr lang="en-US" sz="3600" dirty="0"/>
              <a:t>“Do your best on this quiz.”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21. Verb: ________________</a:t>
            </a:r>
          </a:p>
          <a:p>
            <a:r>
              <a:rPr lang="en-US" sz="3600" dirty="0"/>
              <a:t>22. Preposition: ________________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51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21 and 22: Using the sentence that follows, find the word that corresponds to each part of speech.</a:t>
            </a:r>
          </a:p>
          <a:p>
            <a:r>
              <a:rPr lang="en-US" sz="3600" dirty="0"/>
              <a:t>“Do your best on this quiz.”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21. Verb: </a:t>
            </a:r>
            <a:r>
              <a:rPr lang="en-US" sz="3600" dirty="0" smtClean="0"/>
              <a:t>____DO____________</a:t>
            </a:r>
            <a:endParaRPr lang="en-US" sz="3600" dirty="0"/>
          </a:p>
          <a:p>
            <a:r>
              <a:rPr lang="en-US" sz="3600" dirty="0"/>
              <a:t>22. Preposition: </a:t>
            </a:r>
            <a:r>
              <a:rPr lang="en-US" sz="3600" dirty="0" smtClean="0"/>
              <a:t>_____ON___________ 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64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23. What kind of sentence is this?</a:t>
            </a:r>
          </a:p>
          <a:p>
            <a:r>
              <a:rPr lang="en-US" dirty="0"/>
              <a:t>“Remember that prepositions help link other words.”</a:t>
            </a:r>
          </a:p>
          <a:p>
            <a:pPr lvl="0"/>
            <a:r>
              <a:rPr lang="en-US" dirty="0" smtClean="0"/>
              <a:t>A. Declarative</a:t>
            </a:r>
            <a:r>
              <a:rPr lang="en-US" dirty="0"/>
              <a:t>	b. Interrogative 		c. Exclamatory		d. Imperative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24. Which word is the conjunction in this sentence? Write it on the line below.</a:t>
            </a:r>
          </a:p>
          <a:p>
            <a:r>
              <a:rPr lang="en-US" dirty="0"/>
              <a:t>“I want a peanut butter and jelly sandwich for lunch.” 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23. What kind of sentence is this?</a:t>
            </a:r>
          </a:p>
          <a:p>
            <a:r>
              <a:rPr lang="en-US" dirty="0"/>
              <a:t>“Remember that prepositions help link other words.”</a:t>
            </a:r>
          </a:p>
          <a:p>
            <a:pPr lvl="0"/>
            <a:r>
              <a:rPr lang="en-US" dirty="0"/>
              <a:t>Declarative	b. Interrogative 		c. Exclamatory		</a:t>
            </a:r>
            <a:r>
              <a:rPr lang="en-US" b="1" u="sng" dirty="0"/>
              <a:t>d. Imperative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24. Which word is the conjunction in this sentence? Write it on the line below.</a:t>
            </a:r>
          </a:p>
          <a:p>
            <a:r>
              <a:rPr lang="en-US" dirty="0"/>
              <a:t>“I want a peanut butter and jelly sandwich for lunch.” </a:t>
            </a:r>
            <a:r>
              <a:rPr lang="en-US" dirty="0" smtClean="0"/>
              <a:t>_______and_______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25-28: Find the parts of speech in the following sentence. “The man was really excited to bring his dog to work.” </a:t>
            </a:r>
          </a:p>
          <a:p>
            <a:r>
              <a:rPr lang="en-US" dirty="0"/>
              <a:t>25. Nouns (there are three!): ____________________________________________</a:t>
            </a:r>
          </a:p>
          <a:p>
            <a:r>
              <a:rPr lang="en-US" dirty="0"/>
              <a:t>26. Pronoun: ________________</a:t>
            </a:r>
          </a:p>
          <a:p>
            <a:r>
              <a:rPr lang="en-US" dirty="0"/>
              <a:t>27. Adjective: ________________</a:t>
            </a:r>
          </a:p>
          <a:p>
            <a:r>
              <a:rPr lang="en-US" dirty="0"/>
              <a:t>28. Adverb: 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25-28: Find the parts of speech in the following sentence. “The man was really excited to bring his dog to work.” </a:t>
            </a:r>
          </a:p>
          <a:p>
            <a:r>
              <a:rPr lang="en-US" dirty="0"/>
              <a:t>25. Nouns (there are three!): </a:t>
            </a:r>
            <a:r>
              <a:rPr lang="en-US" dirty="0" smtClean="0"/>
              <a:t>_________man, dog, work__________</a:t>
            </a:r>
            <a:endParaRPr lang="en-US" dirty="0"/>
          </a:p>
          <a:p>
            <a:r>
              <a:rPr lang="en-US" dirty="0"/>
              <a:t>26. Pronoun: </a:t>
            </a:r>
            <a:r>
              <a:rPr lang="en-US" dirty="0" smtClean="0"/>
              <a:t>_____his___________</a:t>
            </a:r>
            <a:endParaRPr lang="en-US" dirty="0"/>
          </a:p>
          <a:p>
            <a:r>
              <a:rPr lang="en-US" dirty="0"/>
              <a:t>27. Adjective: </a:t>
            </a:r>
            <a:r>
              <a:rPr lang="en-US" dirty="0" smtClean="0"/>
              <a:t>____excited____________</a:t>
            </a:r>
            <a:endParaRPr lang="en-US" dirty="0"/>
          </a:p>
          <a:p>
            <a:r>
              <a:rPr lang="en-US" dirty="0"/>
              <a:t>28. Adverb: </a:t>
            </a:r>
            <a:r>
              <a:rPr lang="en-US" dirty="0" smtClean="0"/>
              <a:t>_____really_____________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29. “Hey!” and “Wow!” would be considered interjections.</a:t>
            </a:r>
          </a:p>
          <a:p>
            <a:r>
              <a:rPr lang="en-US" dirty="0"/>
              <a:t>a. True 		b. False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30. To analyze tone, we would look at diction, imagery, and detail; they form the acronym “DID.”</a:t>
            </a:r>
          </a:p>
          <a:p>
            <a:r>
              <a:rPr lang="en-US" dirty="0"/>
              <a:t>a. True		b. 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344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Grammar Review from Quiz</vt:lpstr>
      <vt:lpstr>Interested in your grades? </vt:lpstr>
      <vt:lpstr>Let’s Review</vt:lpstr>
      <vt:lpstr>Let’s Review</vt:lpstr>
      <vt:lpstr>Let’s Review</vt:lpstr>
      <vt:lpstr>Let’s Review</vt:lpstr>
      <vt:lpstr>Let’s Review</vt:lpstr>
      <vt:lpstr>Let’s Review</vt:lpstr>
      <vt:lpstr>Let’s Review</vt:lpstr>
      <vt:lpstr>Let’s 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Review from Quiz</dc:title>
  <dc:creator>kgraham3</dc:creator>
  <cp:lastModifiedBy>kgraham3</cp:lastModifiedBy>
  <cp:revision>4</cp:revision>
  <dcterms:created xsi:type="dcterms:W3CDTF">2014-09-19T13:54:41Z</dcterms:created>
  <dcterms:modified xsi:type="dcterms:W3CDTF">2014-09-19T21:01:14Z</dcterms:modified>
</cp:coreProperties>
</file>