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A1CD5-5174-4270-B11A-F79490780F47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0D21D-D0C3-4174-8C4C-1E8D00FF0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46D8-6E26-4300-B15C-67F4C3FA97A9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6C5A4-C43C-4D53-9282-AB68E291C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6922-5505-4428-8749-47B9C453CFDF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1108C-1900-4218-8BBA-A661B7112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51B9-3D0B-4E4F-AB17-609427491832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FC933-C353-499B-9294-4E3326B3F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27DDF-7A47-43A4-9E9B-7E5AC8438611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31B2B-BEB5-47CD-814A-AB1886990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2D843-6B5C-4842-982A-8BB1C3C4AD21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33386-6D0B-4AC0-B0C5-B2DD02C23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3-DA4D-4A4C-A365-1D820A5FD3F5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27F85-9A8D-4632-8F17-6906EE5E6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DBACA-5C48-4BA5-907E-021731086225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AC08A-FF3E-45C3-B11D-8944113CA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94A51-41AE-4A96-9E3A-5B7848C222D5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2FCD4-B3A8-4C40-9772-0E9392513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681EB-DEFD-4484-9E32-CD99813D98B1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B1943-E55F-44FD-970F-CB1058F94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7D826-0CC0-44A6-A0DE-9BFA94FF9FAD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3C800-D5E9-4168-AE09-05DBABB07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4E33F3-7FAB-4A00-A2A3-92F106D1930D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A1EF40-4B0D-4824-ADD1-3F1E84C49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Greek and Latin Root Lists</a:t>
            </a:r>
            <a:br>
              <a:rPr lang="en-US" dirty="0" smtClean="0"/>
            </a:b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Common Core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Common Assessment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L.9-10.6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9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-sphere – globe, earth</a:t>
            </a:r>
          </a:p>
          <a:p>
            <a:pPr eaLnBrk="1" hangingPunct="1"/>
            <a:r>
              <a:rPr lang="en-US" smtClean="0"/>
              <a:t>Sub- under, beneath</a:t>
            </a:r>
          </a:p>
          <a:p>
            <a:pPr eaLnBrk="1" hangingPunct="1"/>
            <a:r>
              <a:rPr lang="en-US" smtClean="0"/>
              <a:t>Tele- at a distance</a:t>
            </a:r>
          </a:p>
          <a:p>
            <a:pPr eaLnBrk="1" hangingPunct="1"/>
            <a:r>
              <a:rPr lang="en-US" smtClean="0"/>
              <a:t>Terr – Earth</a:t>
            </a:r>
          </a:p>
          <a:p>
            <a:pPr eaLnBrk="1" hangingPunct="1"/>
            <a:r>
              <a:rPr lang="en-US" smtClean="0"/>
              <a:t>Tri – three</a:t>
            </a:r>
          </a:p>
          <a:p>
            <a:pPr eaLnBrk="1" hangingPunct="1"/>
            <a:endParaRPr lang="en-US" smtClean="0"/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Therm- heat</a:t>
            </a:r>
          </a:p>
          <a:p>
            <a:pPr eaLnBrk="1" hangingPunct="1"/>
            <a:r>
              <a:rPr lang="en-US" smtClean="0"/>
              <a:t>-tion – act, state of</a:t>
            </a:r>
          </a:p>
          <a:p>
            <a:pPr eaLnBrk="1" hangingPunct="1"/>
            <a:r>
              <a:rPr lang="en-US" smtClean="0"/>
              <a:t>Trans- across, beyond</a:t>
            </a:r>
          </a:p>
          <a:p>
            <a:pPr eaLnBrk="1" hangingPunct="1"/>
            <a:r>
              <a:rPr lang="en-US" smtClean="0"/>
              <a:t>Tetra- four</a:t>
            </a:r>
          </a:p>
          <a:p>
            <a:pPr eaLnBrk="1" hangingPunct="1"/>
            <a:r>
              <a:rPr lang="en-US" smtClean="0"/>
              <a:t>-tropic - responding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10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25963"/>
          </a:xfrm>
        </p:spPr>
        <p:txBody>
          <a:bodyPr/>
          <a:lstStyle/>
          <a:p>
            <a:pPr eaLnBrk="1" hangingPunct="1"/>
            <a:r>
              <a:rPr lang="en-US" smtClean="0"/>
              <a:t>Un- not</a:t>
            </a:r>
          </a:p>
          <a:p>
            <a:pPr eaLnBrk="1" hangingPunct="1"/>
            <a:r>
              <a:rPr lang="en-US" smtClean="0"/>
              <a:t>-ward – direction of</a:t>
            </a:r>
          </a:p>
          <a:p>
            <a:pPr eaLnBrk="1" hangingPunct="1"/>
            <a:r>
              <a:rPr lang="en-US" smtClean="0"/>
              <a:t>Super- excessive</a:t>
            </a:r>
          </a:p>
          <a:p>
            <a:pPr eaLnBrk="1" hangingPunct="1"/>
            <a:r>
              <a:rPr lang="en-US" smtClean="0"/>
              <a:t>-plasma – liquid, molded</a:t>
            </a:r>
          </a:p>
          <a:p>
            <a:pPr eaLnBrk="1" hangingPunct="1"/>
            <a:r>
              <a:rPr lang="en-US" smtClean="0"/>
              <a:t>-some – a body</a:t>
            </a:r>
          </a:p>
          <a:p>
            <a:pPr eaLnBrk="1" hangingPunct="1"/>
            <a:endParaRPr lang="en-US" smtClean="0"/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-lysis – destruction</a:t>
            </a:r>
          </a:p>
          <a:p>
            <a:pPr eaLnBrk="1" hangingPunct="1"/>
            <a:r>
              <a:rPr lang="en-US" smtClean="0"/>
              <a:t>Lyso- loose </a:t>
            </a:r>
          </a:p>
          <a:p>
            <a:pPr eaLnBrk="1" hangingPunct="1"/>
            <a:r>
              <a:rPr lang="en-US" smtClean="0"/>
              <a:t>Inocul- implant</a:t>
            </a:r>
          </a:p>
          <a:p>
            <a:pPr eaLnBrk="1" hangingPunct="1"/>
            <a:r>
              <a:rPr lang="en-US" smtClean="0"/>
              <a:t>Infer- low, underneath</a:t>
            </a:r>
          </a:p>
          <a:p>
            <a:pPr eaLnBrk="1" hangingPunct="1"/>
            <a:r>
              <a:rPr lang="en-US" smtClean="0"/>
              <a:t>-troph - nourish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11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Met- change</a:t>
            </a:r>
          </a:p>
          <a:p>
            <a:pPr eaLnBrk="1" hangingPunct="1"/>
            <a:r>
              <a:rPr lang="en-US" dirty="0" err="1" smtClean="0"/>
              <a:t>Telo</a:t>
            </a:r>
            <a:r>
              <a:rPr lang="en-US" dirty="0" smtClean="0"/>
              <a:t>- end</a:t>
            </a:r>
          </a:p>
          <a:p>
            <a:pPr eaLnBrk="1" hangingPunct="1"/>
            <a:r>
              <a:rPr lang="en-US" dirty="0" smtClean="0"/>
              <a:t>-phase – appearance</a:t>
            </a:r>
          </a:p>
          <a:p>
            <a:pPr eaLnBrk="1" hangingPunct="1"/>
            <a:r>
              <a:rPr lang="en-US" dirty="0" smtClean="0"/>
              <a:t>-</a:t>
            </a:r>
            <a:r>
              <a:rPr lang="en-US" dirty="0" err="1" smtClean="0"/>
              <a:t>zyg</a:t>
            </a:r>
            <a:r>
              <a:rPr lang="en-US" dirty="0" smtClean="0"/>
              <a:t> – paired</a:t>
            </a:r>
          </a:p>
          <a:p>
            <a:pPr eaLnBrk="1" hangingPunct="1"/>
            <a:r>
              <a:rPr lang="en-US" dirty="0" smtClean="0"/>
              <a:t>Nom- name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Hapl- simple</a:t>
            </a:r>
          </a:p>
          <a:p>
            <a:pPr eaLnBrk="1" hangingPunct="1"/>
            <a:r>
              <a:rPr lang="en-US" smtClean="0"/>
              <a:t>Ana- up, back</a:t>
            </a:r>
          </a:p>
          <a:p>
            <a:pPr eaLnBrk="1" hangingPunct="1"/>
            <a:r>
              <a:rPr lang="en-US" smtClean="0"/>
              <a:t>-id – condition</a:t>
            </a:r>
          </a:p>
          <a:p>
            <a:pPr eaLnBrk="1" hangingPunct="1"/>
            <a:r>
              <a:rPr lang="en-US" smtClean="0"/>
              <a:t>Tax- arrange</a:t>
            </a:r>
          </a:p>
          <a:p>
            <a:pPr eaLnBrk="1" hangingPunct="1"/>
            <a:r>
              <a:rPr lang="en-US" smtClean="0"/>
              <a:t>-nomy – science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12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Mono- one, single</a:t>
            </a:r>
          </a:p>
          <a:p>
            <a:pPr eaLnBrk="1" hangingPunct="1"/>
            <a:r>
              <a:rPr lang="en-US" smtClean="0"/>
              <a:t>Protest- very first</a:t>
            </a:r>
          </a:p>
          <a:p>
            <a:pPr eaLnBrk="1" hangingPunct="1"/>
            <a:r>
              <a:rPr lang="en-US" smtClean="0"/>
              <a:t>Path- disease</a:t>
            </a:r>
          </a:p>
          <a:p>
            <a:pPr eaLnBrk="1" hangingPunct="1"/>
            <a:r>
              <a:rPr lang="en-US" smtClean="0"/>
              <a:t>Myco- fungus</a:t>
            </a:r>
          </a:p>
          <a:p>
            <a:pPr eaLnBrk="1" hangingPunct="1"/>
            <a:r>
              <a:rPr lang="en-US" smtClean="0"/>
              <a:t>Strept- chain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Staphl- cluster</a:t>
            </a:r>
          </a:p>
          <a:p>
            <a:pPr eaLnBrk="1" hangingPunct="1"/>
            <a:r>
              <a:rPr lang="en-US" smtClean="0"/>
              <a:t>-phyt – plant</a:t>
            </a:r>
          </a:p>
          <a:p>
            <a:pPr eaLnBrk="1" hangingPunct="1"/>
            <a:r>
              <a:rPr lang="en-US" smtClean="0"/>
              <a:t>Auto- self</a:t>
            </a:r>
          </a:p>
          <a:p>
            <a:pPr eaLnBrk="1" hangingPunct="1"/>
            <a:r>
              <a:rPr lang="en-US" smtClean="0"/>
              <a:t>Ect- outside</a:t>
            </a:r>
          </a:p>
          <a:p>
            <a:pPr eaLnBrk="1" hangingPunct="1"/>
            <a:r>
              <a:rPr lang="en-US" smtClean="0"/>
              <a:t>Mast- breast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13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Paleo- old</a:t>
            </a:r>
          </a:p>
          <a:p>
            <a:pPr eaLnBrk="1" hangingPunct="1"/>
            <a:r>
              <a:rPr lang="en-US" smtClean="0"/>
              <a:t>Psych- mind</a:t>
            </a:r>
          </a:p>
          <a:p>
            <a:pPr eaLnBrk="1" hangingPunct="1"/>
            <a:r>
              <a:rPr lang="en-US" smtClean="0"/>
              <a:t>Pulmon- lung</a:t>
            </a:r>
          </a:p>
          <a:p>
            <a:pPr eaLnBrk="1" hangingPunct="1"/>
            <a:r>
              <a:rPr lang="en-US" smtClean="0"/>
              <a:t>Zo- animal</a:t>
            </a:r>
          </a:p>
          <a:p>
            <a:pPr eaLnBrk="1" hangingPunct="1"/>
            <a:r>
              <a:rPr lang="en-US" smtClean="0"/>
              <a:t>-cide – killing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-gram – write, draw</a:t>
            </a:r>
          </a:p>
          <a:p>
            <a:pPr eaLnBrk="1" hangingPunct="1"/>
            <a:r>
              <a:rPr lang="en-US" smtClean="0"/>
              <a:t>-logist – specialist</a:t>
            </a:r>
          </a:p>
          <a:p>
            <a:pPr eaLnBrk="1" hangingPunct="1"/>
            <a:r>
              <a:rPr lang="en-US" smtClean="0"/>
              <a:t>-scope – viewing</a:t>
            </a:r>
          </a:p>
          <a:p>
            <a:pPr eaLnBrk="1" hangingPunct="1"/>
            <a:r>
              <a:rPr lang="en-US" smtClean="0"/>
              <a:t>Centi- one hundredth</a:t>
            </a:r>
          </a:p>
          <a:p>
            <a:pPr eaLnBrk="1" hangingPunct="1"/>
            <a:r>
              <a:rPr lang="en-US" smtClean="0"/>
              <a:t>Kilo- one thousand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14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Permea- pass through</a:t>
            </a:r>
          </a:p>
          <a:p>
            <a:pPr eaLnBrk="1" hangingPunct="1"/>
            <a:r>
              <a:rPr lang="en-US" smtClean="0"/>
              <a:t>Phag- eat</a:t>
            </a:r>
          </a:p>
          <a:p>
            <a:pPr eaLnBrk="1" hangingPunct="1"/>
            <a:r>
              <a:rPr lang="en-US" smtClean="0"/>
              <a:t>Pinna- feather, wing</a:t>
            </a:r>
          </a:p>
          <a:p>
            <a:pPr eaLnBrk="1" hangingPunct="1"/>
            <a:r>
              <a:rPr lang="en-US" smtClean="0"/>
              <a:t>Aer- air</a:t>
            </a:r>
          </a:p>
          <a:p>
            <a:pPr eaLnBrk="1" hangingPunct="1"/>
            <a:r>
              <a:rPr lang="en-US" smtClean="0"/>
              <a:t>An- without, not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1638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-sis – act of</a:t>
            </a:r>
          </a:p>
          <a:p>
            <a:pPr eaLnBrk="1" hangingPunct="1"/>
            <a:r>
              <a:rPr lang="en-US" smtClean="0"/>
              <a:t>Mei- less</a:t>
            </a:r>
          </a:p>
          <a:p>
            <a:pPr eaLnBrk="1" hangingPunct="1"/>
            <a:r>
              <a:rPr lang="en-US" smtClean="0"/>
              <a:t>-mer – part, segment</a:t>
            </a:r>
          </a:p>
          <a:p>
            <a:pPr eaLnBrk="1" hangingPunct="1"/>
            <a:r>
              <a:rPr lang="en-US" smtClean="0"/>
              <a:t>Centre- center</a:t>
            </a:r>
          </a:p>
          <a:p>
            <a:pPr eaLnBrk="1" hangingPunct="1"/>
            <a:r>
              <a:rPr lang="en-US" smtClean="0"/>
              <a:t>Ideo- idea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15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Act- do, act</a:t>
            </a:r>
          </a:p>
          <a:p>
            <a:pPr eaLnBrk="1" hangingPunct="1"/>
            <a:r>
              <a:rPr lang="en-US" smtClean="0"/>
              <a:t>Apert- opening</a:t>
            </a:r>
          </a:p>
          <a:p>
            <a:pPr eaLnBrk="1" hangingPunct="1"/>
            <a:r>
              <a:rPr lang="en-US" smtClean="0"/>
              <a:t>Base- low</a:t>
            </a:r>
          </a:p>
          <a:p>
            <a:pPr eaLnBrk="1" hangingPunct="1"/>
            <a:r>
              <a:rPr lang="en-US" smtClean="0"/>
              <a:t>Cap- seize, take</a:t>
            </a:r>
          </a:p>
          <a:p>
            <a:pPr eaLnBrk="1" hangingPunct="1"/>
            <a:r>
              <a:rPr lang="en-US" smtClean="0"/>
              <a:t>Cede- give in, go</a:t>
            </a:r>
          </a:p>
          <a:p>
            <a:pPr eaLnBrk="1" hangingPunct="1"/>
            <a:endParaRPr lang="en-US" smtClean="0"/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Cred- believe</a:t>
            </a:r>
          </a:p>
          <a:p>
            <a:pPr eaLnBrk="1" hangingPunct="1"/>
            <a:r>
              <a:rPr lang="en-US" smtClean="0"/>
              <a:t>Com- together</a:t>
            </a:r>
          </a:p>
          <a:p>
            <a:pPr eaLnBrk="1" hangingPunct="1"/>
            <a:r>
              <a:rPr lang="en-US" smtClean="0"/>
              <a:t>Dict- say</a:t>
            </a:r>
          </a:p>
          <a:p>
            <a:pPr eaLnBrk="1" hangingPunct="1"/>
            <a:r>
              <a:rPr lang="en-US" smtClean="0"/>
              <a:t>Fer- bear, carry</a:t>
            </a:r>
          </a:p>
          <a:p>
            <a:pPr eaLnBrk="1" hangingPunct="1"/>
            <a:r>
              <a:rPr lang="en-US" smtClean="0"/>
              <a:t>Fact- make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16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Humidi- moisture</a:t>
            </a:r>
          </a:p>
          <a:p>
            <a:pPr eaLnBrk="1" hangingPunct="1"/>
            <a:r>
              <a:rPr lang="en-US" smtClean="0"/>
              <a:t>Luni- moon</a:t>
            </a:r>
          </a:p>
          <a:p>
            <a:pPr eaLnBrk="1" hangingPunct="1"/>
            <a:r>
              <a:rPr lang="en-US" smtClean="0"/>
              <a:t>Noct-  night</a:t>
            </a:r>
          </a:p>
          <a:p>
            <a:pPr eaLnBrk="1" hangingPunct="1"/>
            <a:r>
              <a:rPr lang="en-US" smtClean="0"/>
              <a:t>Sol- sun</a:t>
            </a:r>
          </a:p>
          <a:p>
            <a:pPr eaLnBrk="1" hangingPunct="1"/>
            <a:r>
              <a:rPr lang="en-US" smtClean="0"/>
              <a:t>Temp- time</a:t>
            </a:r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Veri- true</a:t>
            </a:r>
          </a:p>
          <a:p>
            <a:pPr eaLnBrk="1" hangingPunct="1"/>
            <a:r>
              <a:rPr lang="en-US" smtClean="0"/>
              <a:t>Batho- depths</a:t>
            </a:r>
          </a:p>
          <a:p>
            <a:pPr eaLnBrk="1" hangingPunct="1"/>
            <a:r>
              <a:rPr lang="en-US" smtClean="0"/>
              <a:t>Xero- dry</a:t>
            </a:r>
          </a:p>
          <a:p>
            <a:pPr eaLnBrk="1" hangingPunct="1"/>
            <a:r>
              <a:rPr lang="en-US" smtClean="0"/>
              <a:t>Luci- light</a:t>
            </a:r>
          </a:p>
          <a:p>
            <a:pPr eaLnBrk="1" hangingPunct="1"/>
            <a:r>
              <a:rPr lang="en-US" smtClean="0"/>
              <a:t>Alpin- mountain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17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Mit- send</a:t>
            </a:r>
          </a:p>
          <a:p>
            <a:pPr eaLnBrk="1" hangingPunct="1"/>
            <a:r>
              <a:rPr lang="en-US" smtClean="0"/>
              <a:t>Plic- fold</a:t>
            </a:r>
          </a:p>
          <a:p>
            <a:pPr eaLnBrk="1" hangingPunct="1"/>
            <a:r>
              <a:rPr lang="en-US" smtClean="0"/>
              <a:t>Pon- put, place</a:t>
            </a:r>
          </a:p>
          <a:p>
            <a:pPr eaLnBrk="1" hangingPunct="1"/>
            <a:r>
              <a:rPr lang="en-US" smtClean="0"/>
              <a:t>Sequ- follow</a:t>
            </a:r>
          </a:p>
          <a:p>
            <a:pPr eaLnBrk="1" hangingPunct="1"/>
            <a:r>
              <a:rPr lang="en-US" smtClean="0"/>
              <a:t>Spec- see</a:t>
            </a:r>
          </a:p>
          <a:p>
            <a:pPr eaLnBrk="1" hangingPunct="1"/>
            <a:endParaRPr lang="en-US" smtClean="0"/>
          </a:p>
        </p:txBody>
      </p:sp>
      <p:sp>
        <p:nvSpPr>
          <p:cNvPr id="1946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Stat- stand</a:t>
            </a:r>
          </a:p>
          <a:p>
            <a:pPr eaLnBrk="1" hangingPunct="1"/>
            <a:r>
              <a:rPr lang="en-US" smtClean="0"/>
              <a:t>Tact- touch</a:t>
            </a:r>
          </a:p>
          <a:p>
            <a:pPr eaLnBrk="1" hangingPunct="1"/>
            <a:r>
              <a:rPr lang="en-US" smtClean="0"/>
              <a:t>Ten- hold</a:t>
            </a:r>
          </a:p>
          <a:p>
            <a:pPr eaLnBrk="1" hangingPunct="1"/>
            <a:r>
              <a:rPr lang="en-US" smtClean="0"/>
              <a:t>Tend- stretch</a:t>
            </a:r>
          </a:p>
          <a:p>
            <a:pPr eaLnBrk="1" hangingPunct="1"/>
            <a:r>
              <a:rPr lang="en-US" smtClean="0"/>
              <a:t>Uni-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18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Ven- come</a:t>
            </a:r>
          </a:p>
          <a:p>
            <a:pPr eaLnBrk="1" hangingPunct="1"/>
            <a:r>
              <a:rPr lang="en-US" smtClean="0"/>
              <a:t>Ver- true</a:t>
            </a:r>
          </a:p>
          <a:p>
            <a:pPr eaLnBrk="1" hangingPunct="1"/>
            <a:r>
              <a:rPr lang="en-US" smtClean="0"/>
              <a:t>Bi- two</a:t>
            </a:r>
          </a:p>
          <a:p>
            <a:pPr eaLnBrk="1" hangingPunct="1"/>
            <a:r>
              <a:rPr lang="en-US" smtClean="0"/>
              <a:t>Com- together</a:t>
            </a:r>
          </a:p>
          <a:p>
            <a:pPr eaLnBrk="1" hangingPunct="1"/>
            <a:r>
              <a:rPr lang="en-US" smtClean="0"/>
              <a:t>Pre- before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2048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Hyalo- glass</a:t>
            </a:r>
          </a:p>
          <a:p>
            <a:pPr eaLnBrk="1" hangingPunct="1"/>
            <a:r>
              <a:rPr lang="en-US" smtClean="0"/>
              <a:t>Mal- bad, ill</a:t>
            </a:r>
          </a:p>
          <a:p>
            <a:pPr eaLnBrk="1" hangingPunct="1"/>
            <a:r>
              <a:rPr lang="en-US" smtClean="0"/>
              <a:t>Ob- against</a:t>
            </a:r>
          </a:p>
          <a:p>
            <a:pPr eaLnBrk="1" hangingPunct="1"/>
            <a:r>
              <a:rPr lang="en-US" smtClean="0"/>
              <a:t>Post- after</a:t>
            </a:r>
          </a:p>
          <a:p>
            <a:pPr eaLnBrk="1" hangingPunct="1"/>
            <a:r>
              <a:rPr lang="en-US" smtClean="0"/>
              <a:t>Se- apart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Ab- off from</a:t>
            </a:r>
          </a:p>
          <a:p>
            <a:pPr eaLnBrk="1" hangingPunct="1"/>
            <a:r>
              <a:rPr lang="en-US" smtClean="0"/>
              <a:t>Able- able to be</a:t>
            </a:r>
          </a:p>
          <a:p>
            <a:pPr eaLnBrk="1" hangingPunct="1"/>
            <a:r>
              <a:rPr lang="en-US" smtClean="0"/>
              <a:t>Amphi- both</a:t>
            </a:r>
          </a:p>
          <a:p>
            <a:pPr eaLnBrk="1" hangingPunct="1"/>
            <a:r>
              <a:rPr lang="en-US" smtClean="0"/>
              <a:t>Ante- before</a:t>
            </a:r>
          </a:p>
          <a:p>
            <a:pPr eaLnBrk="1" hangingPunct="1"/>
            <a:r>
              <a:rPr lang="en-US" smtClean="0"/>
              <a:t>Anthropo- man</a:t>
            </a:r>
          </a:p>
          <a:p>
            <a:pPr eaLnBrk="1" hangingPunct="1"/>
            <a:r>
              <a:rPr lang="en-US" smtClean="0"/>
              <a:t>Anti- against</a:t>
            </a:r>
          </a:p>
        </p:txBody>
      </p:sp>
      <p:sp>
        <p:nvSpPr>
          <p:cNvPr id="307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Aqua- water</a:t>
            </a:r>
          </a:p>
          <a:p>
            <a:pPr eaLnBrk="1" hangingPunct="1"/>
            <a:r>
              <a:rPr lang="en-US" dirty="0" smtClean="0"/>
              <a:t>Be- completely</a:t>
            </a:r>
          </a:p>
          <a:p>
            <a:pPr eaLnBrk="1" hangingPunct="1"/>
            <a:r>
              <a:rPr lang="en-US" dirty="0" smtClean="0"/>
              <a:t>Bi- two</a:t>
            </a:r>
          </a:p>
          <a:p>
            <a:pPr eaLnBrk="1" hangingPunct="1"/>
            <a:r>
              <a:rPr lang="en-US" dirty="0" smtClean="0"/>
              <a:t>Bio- life</a:t>
            </a:r>
          </a:p>
          <a:p>
            <a:pPr eaLnBrk="1" hangingPunct="1"/>
            <a:r>
              <a:rPr lang="en-US" dirty="0" smtClean="0"/>
              <a:t>-logy – study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 - Toward</a:t>
            </a:r>
          </a:p>
          <a:p>
            <a:r>
              <a:rPr lang="en-US" dirty="0" err="1" smtClean="0"/>
              <a:t>Agri</a:t>
            </a:r>
            <a:r>
              <a:rPr lang="en-US" dirty="0" smtClean="0"/>
              <a:t> - Field</a:t>
            </a:r>
          </a:p>
          <a:p>
            <a:r>
              <a:rPr lang="en-US" dirty="0" err="1" smtClean="0"/>
              <a:t>Astro</a:t>
            </a:r>
            <a:r>
              <a:rPr lang="en-US" dirty="0" smtClean="0"/>
              <a:t> – Star</a:t>
            </a:r>
          </a:p>
          <a:p>
            <a:r>
              <a:rPr lang="en-US" dirty="0" smtClean="0"/>
              <a:t>Avid – Bird</a:t>
            </a:r>
          </a:p>
          <a:p>
            <a:r>
              <a:rPr lang="en-US" dirty="0" err="1" smtClean="0"/>
              <a:t>Bibli</a:t>
            </a:r>
            <a:r>
              <a:rPr lang="en-US" dirty="0" smtClean="0"/>
              <a:t> - Book</a:t>
            </a:r>
          </a:p>
          <a:p>
            <a:r>
              <a:rPr lang="en-US" dirty="0" err="1" smtClean="0"/>
              <a:t>Cor</a:t>
            </a:r>
            <a:r>
              <a:rPr lang="en-US" dirty="0" smtClean="0"/>
              <a:t> - Body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dom</a:t>
            </a:r>
            <a:r>
              <a:rPr lang="en-US" dirty="0" smtClean="0"/>
              <a:t> – Rank, position</a:t>
            </a:r>
          </a:p>
          <a:p>
            <a:r>
              <a:rPr lang="en-US" dirty="0" smtClean="0"/>
              <a:t>Dem – People</a:t>
            </a:r>
          </a:p>
          <a:p>
            <a:r>
              <a:rPr lang="en-US" smtClean="0"/>
              <a:t>Flu – Flow</a:t>
            </a:r>
            <a:endParaRPr lang="en-US" dirty="0" smtClean="0"/>
          </a:p>
          <a:p>
            <a:r>
              <a:rPr lang="en-US" dirty="0" err="1" smtClean="0"/>
              <a:t>Colla</a:t>
            </a:r>
            <a:r>
              <a:rPr lang="en-US" dirty="0" smtClean="0"/>
              <a:t> – glue</a:t>
            </a:r>
          </a:p>
          <a:p>
            <a:r>
              <a:rPr lang="en-US" dirty="0" smtClean="0"/>
              <a:t>Geo - Earth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Quad – four</a:t>
            </a:r>
          </a:p>
          <a:p>
            <a:r>
              <a:rPr lang="en-US" dirty="0" err="1" smtClean="0"/>
              <a:t>Hepta</a:t>
            </a:r>
            <a:r>
              <a:rPr lang="en-US" dirty="0" smtClean="0"/>
              <a:t> – seven</a:t>
            </a:r>
          </a:p>
          <a:p>
            <a:r>
              <a:rPr lang="en-US" dirty="0" err="1" smtClean="0"/>
              <a:t>Octo</a:t>
            </a:r>
            <a:r>
              <a:rPr lang="en-US" dirty="0" smtClean="0"/>
              <a:t> – eight</a:t>
            </a:r>
          </a:p>
          <a:p>
            <a:r>
              <a:rPr lang="en-US" dirty="0" err="1" smtClean="0"/>
              <a:t>Novem</a:t>
            </a:r>
            <a:r>
              <a:rPr lang="en-US" dirty="0" smtClean="0"/>
              <a:t> – nine</a:t>
            </a:r>
          </a:p>
          <a:p>
            <a:r>
              <a:rPr lang="en-US" dirty="0" smtClean="0"/>
              <a:t>Dec – ten</a:t>
            </a:r>
          </a:p>
          <a:p>
            <a:r>
              <a:rPr lang="en-US" dirty="0" err="1" smtClean="0"/>
              <a:t>Dodeca</a:t>
            </a:r>
            <a:r>
              <a:rPr lang="en-US" dirty="0" smtClean="0"/>
              <a:t> - twelve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Identi</a:t>
            </a:r>
            <a:r>
              <a:rPr lang="en-US" dirty="0" smtClean="0"/>
              <a:t> – alike</a:t>
            </a:r>
          </a:p>
          <a:p>
            <a:r>
              <a:rPr lang="en-US" dirty="0" smtClean="0"/>
              <a:t>Hetero – different</a:t>
            </a:r>
          </a:p>
          <a:p>
            <a:r>
              <a:rPr lang="en-US" dirty="0" err="1" smtClean="0"/>
              <a:t>Flasi</a:t>
            </a:r>
            <a:r>
              <a:rPr lang="en-US" dirty="0" smtClean="0"/>
              <a:t> – </a:t>
            </a:r>
            <a:r>
              <a:rPr lang="en-US" smtClean="0"/>
              <a:t>flase</a:t>
            </a:r>
            <a:endParaRPr lang="en-US" dirty="0" smtClean="0"/>
          </a:p>
          <a:p>
            <a:r>
              <a:rPr lang="en-US" dirty="0" smtClean="0"/>
              <a:t>Crypto – hidden</a:t>
            </a:r>
          </a:p>
          <a:p>
            <a:r>
              <a:rPr lang="en-US" dirty="0" smtClean="0"/>
              <a:t>Co - together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Coeno</a:t>
            </a:r>
            <a:r>
              <a:rPr lang="en-US" dirty="0" smtClean="0"/>
              <a:t>- common</a:t>
            </a:r>
          </a:p>
          <a:p>
            <a:r>
              <a:rPr lang="en-US" dirty="0" smtClean="0"/>
              <a:t>Petiole- stalk</a:t>
            </a:r>
          </a:p>
          <a:p>
            <a:r>
              <a:rPr lang="en-US" dirty="0" err="1" smtClean="0"/>
              <a:t>Acantho</a:t>
            </a:r>
            <a:r>
              <a:rPr lang="en-US" dirty="0" smtClean="0"/>
              <a:t>- spine, thorn</a:t>
            </a:r>
          </a:p>
          <a:p>
            <a:r>
              <a:rPr lang="en-US" dirty="0" err="1" smtClean="0"/>
              <a:t>Neuro</a:t>
            </a:r>
            <a:r>
              <a:rPr lang="en-US" dirty="0" smtClean="0"/>
              <a:t>- nerve</a:t>
            </a:r>
          </a:p>
          <a:p>
            <a:r>
              <a:rPr lang="en-US" dirty="0" smtClean="0"/>
              <a:t>Extra-  above, beyond</a:t>
            </a:r>
          </a:p>
          <a:p>
            <a:r>
              <a:rPr lang="en-US" dirty="0" smtClean="0"/>
              <a:t>Dent-  teeth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A-  without</a:t>
            </a:r>
          </a:p>
          <a:p>
            <a:r>
              <a:rPr lang="en-US" dirty="0" smtClean="0"/>
              <a:t>Para- similar</a:t>
            </a:r>
          </a:p>
          <a:p>
            <a:r>
              <a:rPr lang="en-US" dirty="0" err="1" smtClean="0"/>
              <a:t>Bene</a:t>
            </a:r>
            <a:r>
              <a:rPr lang="en-US" dirty="0" smtClean="0"/>
              <a:t>- well</a:t>
            </a:r>
          </a:p>
          <a:p>
            <a:r>
              <a:rPr lang="en-US" dirty="0" smtClean="0"/>
              <a:t>Vice- instead of</a:t>
            </a:r>
          </a:p>
          <a:p>
            <a:r>
              <a:rPr lang="en-US" dirty="0" err="1" smtClean="0"/>
              <a:t>Phore</a:t>
            </a:r>
            <a:r>
              <a:rPr lang="en-US" dirty="0" smtClean="0"/>
              <a:t>-  carry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Port – carry</a:t>
            </a:r>
          </a:p>
          <a:p>
            <a:r>
              <a:rPr lang="en-US" dirty="0" err="1" smtClean="0"/>
              <a:t>Viv</a:t>
            </a:r>
            <a:r>
              <a:rPr lang="en-US" dirty="0" smtClean="0"/>
              <a:t> – live</a:t>
            </a:r>
          </a:p>
          <a:p>
            <a:r>
              <a:rPr lang="en-US" dirty="0" err="1" smtClean="0"/>
              <a:t>Fascis</a:t>
            </a:r>
            <a:r>
              <a:rPr lang="en-US" dirty="0" smtClean="0"/>
              <a:t> – banded</a:t>
            </a:r>
          </a:p>
          <a:p>
            <a:r>
              <a:rPr lang="en-US" dirty="0" smtClean="0"/>
              <a:t>Oculus – eye</a:t>
            </a:r>
          </a:p>
          <a:p>
            <a:r>
              <a:rPr lang="en-US" dirty="0" err="1" smtClean="0"/>
              <a:t>Phyll</a:t>
            </a:r>
            <a:r>
              <a:rPr lang="en-US" dirty="0" smtClean="0"/>
              <a:t> – leaf</a:t>
            </a:r>
          </a:p>
          <a:p>
            <a:r>
              <a:rPr lang="en-US" dirty="0" err="1" smtClean="0"/>
              <a:t>Odont</a:t>
            </a:r>
            <a:r>
              <a:rPr lang="en-US" dirty="0" smtClean="0"/>
              <a:t> - teeth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Venter – belly</a:t>
            </a:r>
          </a:p>
          <a:p>
            <a:r>
              <a:rPr lang="en-US" dirty="0" err="1" smtClean="0"/>
              <a:t>Hepta</a:t>
            </a:r>
            <a:r>
              <a:rPr lang="en-US" dirty="0" smtClean="0"/>
              <a:t> – liver</a:t>
            </a:r>
          </a:p>
          <a:p>
            <a:r>
              <a:rPr lang="en-US" dirty="0" err="1" smtClean="0"/>
              <a:t>Dia</a:t>
            </a:r>
            <a:r>
              <a:rPr lang="en-US" dirty="0" smtClean="0"/>
              <a:t> – across</a:t>
            </a:r>
          </a:p>
          <a:p>
            <a:r>
              <a:rPr lang="en-US" dirty="0" err="1" smtClean="0"/>
              <a:t>Cyto</a:t>
            </a:r>
            <a:r>
              <a:rPr lang="en-US" dirty="0" smtClean="0"/>
              <a:t> – cell</a:t>
            </a:r>
          </a:p>
          <a:p>
            <a:r>
              <a:rPr lang="en-US" dirty="0" err="1" smtClean="0"/>
              <a:t>Chrom</a:t>
            </a:r>
            <a:r>
              <a:rPr lang="en-US" dirty="0" smtClean="0"/>
              <a:t> - color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Pterid</a:t>
            </a:r>
            <a:r>
              <a:rPr lang="en-US" dirty="0" smtClean="0"/>
              <a:t> – fern</a:t>
            </a:r>
          </a:p>
          <a:p>
            <a:r>
              <a:rPr lang="en-US" dirty="0" smtClean="0"/>
              <a:t>Fungi – fungus</a:t>
            </a:r>
          </a:p>
          <a:p>
            <a:r>
              <a:rPr lang="en-US" dirty="0" smtClean="0"/>
              <a:t>Neo – new</a:t>
            </a:r>
          </a:p>
          <a:p>
            <a:r>
              <a:rPr lang="en-US" dirty="0" err="1" smtClean="0"/>
              <a:t>Bryo</a:t>
            </a:r>
            <a:r>
              <a:rPr lang="en-US" dirty="0" smtClean="0"/>
              <a:t> – moss</a:t>
            </a:r>
          </a:p>
          <a:p>
            <a:r>
              <a:rPr lang="en-US" dirty="0" err="1" smtClean="0"/>
              <a:t>Phyto</a:t>
            </a:r>
            <a:r>
              <a:rPr lang="en-US" dirty="0" smtClean="0"/>
              <a:t> – plant</a:t>
            </a:r>
          </a:p>
          <a:p>
            <a:r>
              <a:rPr lang="en-US" dirty="0" smtClean="0"/>
              <a:t>Vita - life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 – apart</a:t>
            </a:r>
          </a:p>
          <a:p>
            <a:r>
              <a:rPr lang="en-US" dirty="0" err="1" smtClean="0"/>
              <a:t>Dendro</a:t>
            </a:r>
            <a:r>
              <a:rPr lang="en-US" dirty="0" smtClean="0"/>
              <a:t> – tree</a:t>
            </a:r>
          </a:p>
          <a:p>
            <a:r>
              <a:rPr lang="en-US" dirty="0" smtClean="0"/>
              <a:t>Arid – dry</a:t>
            </a:r>
          </a:p>
          <a:p>
            <a:r>
              <a:rPr lang="en-US" dirty="0" err="1" smtClean="0"/>
              <a:t>Ampelo</a:t>
            </a:r>
            <a:r>
              <a:rPr lang="en-US" dirty="0" smtClean="0"/>
              <a:t> – vine</a:t>
            </a:r>
          </a:p>
          <a:p>
            <a:r>
              <a:rPr lang="en-US" dirty="0" smtClean="0"/>
              <a:t>-ell – small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Cardi</a:t>
            </a:r>
            <a:r>
              <a:rPr lang="en-US" dirty="0" smtClean="0"/>
              <a:t> – heart</a:t>
            </a:r>
          </a:p>
          <a:p>
            <a:r>
              <a:rPr lang="en-US" dirty="0" err="1" smtClean="0"/>
              <a:t>Epi</a:t>
            </a:r>
            <a:r>
              <a:rPr lang="en-US" dirty="0" smtClean="0"/>
              <a:t>- on, upon</a:t>
            </a:r>
          </a:p>
          <a:p>
            <a:r>
              <a:rPr lang="en-US" dirty="0" err="1" smtClean="0"/>
              <a:t>Oid</a:t>
            </a:r>
            <a:r>
              <a:rPr lang="en-US" dirty="0" smtClean="0"/>
              <a:t>- like, resemble</a:t>
            </a:r>
          </a:p>
          <a:p>
            <a:r>
              <a:rPr lang="en-US" dirty="0" smtClean="0"/>
              <a:t>Voc- call, voice</a:t>
            </a:r>
          </a:p>
          <a:p>
            <a:r>
              <a:rPr lang="en-US" dirty="0" smtClean="0"/>
              <a:t>Tort- turn, twist</a:t>
            </a:r>
          </a:p>
          <a:p>
            <a:r>
              <a:rPr lang="en-US" dirty="0" smtClean="0"/>
              <a:t>Arbor- tree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-it is – inflammation</a:t>
            </a:r>
          </a:p>
          <a:p>
            <a:r>
              <a:rPr lang="en-US" dirty="0" err="1" smtClean="0"/>
              <a:t>Bateria</a:t>
            </a:r>
            <a:r>
              <a:rPr lang="en-US" dirty="0" smtClean="0"/>
              <a:t>- bacteria</a:t>
            </a:r>
          </a:p>
          <a:p>
            <a:r>
              <a:rPr lang="en-US" dirty="0" smtClean="0"/>
              <a:t>Audi- hear</a:t>
            </a:r>
          </a:p>
          <a:p>
            <a:r>
              <a:rPr lang="en-US" dirty="0" smtClean="0"/>
              <a:t>Mort- death</a:t>
            </a:r>
          </a:p>
          <a:p>
            <a:r>
              <a:rPr lang="en-US" dirty="0" smtClean="0"/>
              <a:t>Mito- thread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Alb- white</a:t>
            </a:r>
          </a:p>
          <a:p>
            <a:r>
              <a:rPr lang="en-US" dirty="0" smtClean="0"/>
              <a:t>Scope- see, look</a:t>
            </a:r>
          </a:p>
          <a:p>
            <a:r>
              <a:rPr lang="en-US" dirty="0" smtClean="0"/>
              <a:t>Spin- thorn, backbone</a:t>
            </a:r>
          </a:p>
          <a:p>
            <a:r>
              <a:rPr lang="en-US" dirty="0" err="1" smtClean="0"/>
              <a:t>Equ</a:t>
            </a:r>
            <a:r>
              <a:rPr lang="en-US" dirty="0" smtClean="0"/>
              <a:t>- equal</a:t>
            </a:r>
          </a:p>
          <a:p>
            <a:r>
              <a:rPr lang="en-US" dirty="0" err="1" smtClean="0"/>
              <a:t>Vacat</a:t>
            </a:r>
            <a:r>
              <a:rPr lang="en-US" dirty="0" smtClean="0"/>
              <a:t>- empty</a:t>
            </a:r>
          </a:p>
          <a:p>
            <a:r>
              <a:rPr lang="en-US" dirty="0" smtClean="0"/>
              <a:t>Pan- all, every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Myria</a:t>
            </a:r>
            <a:r>
              <a:rPr lang="en-US" dirty="0" smtClean="0"/>
              <a:t>- many</a:t>
            </a:r>
          </a:p>
          <a:p>
            <a:r>
              <a:rPr lang="en-US" dirty="0" err="1" smtClean="0"/>
              <a:t>Ploe</a:t>
            </a:r>
            <a:r>
              <a:rPr lang="en-US" dirty="0" smtClean="0"/>
              <a:t>- more</a:t>
            </a:r>
          </a:p>
          <a:p>
            <a:r>
              <a:rPr lang="en-US" dirty="0" smtClean="0"/>
              <a:t>Part- part</a:t>
            </a:r>
          </a:p>
          <a:p>
            <a:r>
              <a:rPr lang="en-US" dirty="0" err="1" smtClean="0"/>
              <a:t>Eremit</a:t>
            </a:r>
            <a:r>
              <a:rPr lang="en-US" dirty="0" smtClean="0"/>
              <a:t>- solitary</a:t>
            </a:r>
          </a:p>
          <a:p>
            <a:r>
              <a:rPr lang="en-US" dirty="0" err="1" smtClean="0"/>
              <a:t>Plast</a:t>
            </a:r>
            <a:r>
              <a:rPr lang="en-US" dirty="0" smtClean="0"/>
              <a:t>- to form, mold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Aniso</a:t>
            </a:r>
            <a:r>
              <a:rPr lang="en-US" dirty="0" smtClean="0"/>
              <a:t>- unequal</a:t>
            </a:r>
          </a:p>
          <a:p>
            <a:r>
              <a:rPr lang="en-US" dirty="0" err="1" smtClean="0"/>
              <a:t>Feli</a:t>
            </a:r>
            <a:r>
              <a:rPr lang="en-US" dirty="0" smtClean="0"/>
              <a:t>- cat</a:t>
            </a:r>
          </a:p>
          <a:p>
            <a:r>
              <a:rPr lang="en-US" dirty="0" err="1" smtClean="0"/>
              <a:t>Cani</a:t>
            </a:r>
            <a:r>
              <a:rPr lang="en-US" dirty="0" smtClean="0"/>
              <a:t>- dog</a:t>
            </a:r>
          </a:p>
          <a:p>
            <a:r>
              <a:rPr lang="en-US" dirty="0" err="1" smtClean="0"/>
              <a:t>Pisci</a:t>
            </a:r>
            <a:r>
              <a:rPr lang="en-US" dirty="0" smtClean="0"/>
              <a:t>- fish</a:t>
            </a:r>
          </a:p>
          <a:p>
            <a:r>
              <a:rPr lang="en-US" dirty="0" err="1" smtClean="0"/>
              <a:t>Myia</a:t>
            </a:r>
            <a:r>
              <a:rPr lang="en-US" dirty="0" smtClean="0"/>
              <a:t>- fly</a:t>
            </a:r>
          </a:p>
          <a:p>
            <a:r>
              <a:rPr lang="en-US" dirty="0" err="1" smtClean="0"/>
              <a:t>Eque</a:t>
            </a:r>
            <a:r>
              <a:rPr lang="en-US" dirty="0" smtClean="0"/>
              <a:t>- horse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Entomo</a:t>
            </a:r>
            <a:r>
              <a:rPr lang="en-US" dirty="0" smtClean="0"/>
              <a:t>- insect</a:t>
            </a:r>
          </a:p>
          <a:p>
            <a:r>
              <a:rPr lang="en-US" dirty="0" err="1" smtClean="0"/>
              <a:t>Muri</a:t>
            </a:r>
            <a:r>
              <a:rPr lang="en-US" dirty="0" smtClean="0"/>
              <a:t>- mouse</a:t>
            </a:r>
          </a:p>
          <a:p>
            <a:r>
              <a:rPr lang="en-US" dirty="0" err="1" smtClean="0"/>
              <a:t>Herpet</a:t>
            </a:r>
            <a:r>
              <a:rPr lang="en-US" dirty="0" smtClean="0"/>
              <a:t>- snake</a:t>
            </a:r>
          </a:p>
          <a:p>
            <a:r>
              <a:rPr lang="en-US" dirty="0" err="1" smtClean="0"/>
              <a:t>Arach</a:t>
            </a:r>
            <a:r>
              <a:rPr lang="en-US" dirty="0" smtClean="0"/>
              <a:t>- spider</a:t>
            </a:r>
          </a:p>
          <a:p>
            <a:r>
              <a:rPr lang="en-US" dirty="0" err="1" smtClean="0"/>
              <a:t>Chlor</a:t>
            </a:r>
            <a:r>
              <a:rPr lang="en-US" dirty="0" smtClean="0"/>
              <a:t>- green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Cyst- bladder</a:t>
            </a:r>
          </a:p>
          <a:p>
            <a:r>
              <a:rPr lang="en-US" dirty="0" smtClean="0"/>
              <a:t>Tars- ankle</a:t>
            </a:r>
          </a:p>
          <a:p>
            <a:r>
              <a:rPr lang="en-US" dirty="0" err="1" smtClean="0"/>
              <a:t>Procto</a:t>
            </a:r>
            <a:r>
              <a:rPr lang="en-US" dirty="0" smtClean="0"/>
              <a:t>- anus</a:t>
            </a:r>
          </a:p>
          <a:p>
            <a:r>
              <a:rPr lang="en-US" dirty="0" err="1" smtClean="0"/>
              <a:t>Branchi</a:t>
            </a:r>
            <a:r>
              <a:rPr lang="en-US" dirty="0" smtClean="0"/>
              <a:t>- arm</a:t>
            </a:r>
          </a:p>
          <a:p>
            <a:r>
              <a:rPr lang="en-US" dirty="0" smtClean="0"/>
              <a:t>Doro- back</a:t>
            </a:r>
          </a:p>
          <a:p>
            <a:r>
              <a:rPr lang="en-US" dirty="0" err="1" smtClean="0"/>
              <a:t>Osteo</a:t>
            </a:r>
            <a:r>
              <a:rPr lang="en-US" dirty="0" smtClean="0"/>
              <a:t>- bone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Stern-breast</a:t>
            </a:r>
          </a:p>
          <a:p>
            <a:r>
              <a:rPr lang="en-US" dirty="0" smtClean="0"/>
              <a:t>Seta-bristle</a:t>
            </a:r>
          </a:p>
          <a:p>
            <a:r>
              <a:rPr lang="en-US" dirty="0" err="1" smtClean="0"/>
              <a:t>Bucca</a:t>
            </a:r>
            <a:r>
              <a:rPr lang="en-US" dirty="0" smtClean="0"/>
              <a:t>-cheek</a:t>
            </a:r>
          </a:p>
          <a:p>
            <a:r>
              <a:rPr lang="en-US" dirty="0" smtClean="0"/>
              <a:t>Infer- bring</a:t>
            </a:r>
          </a:p>
          <a:p>
            <a:r>
              <a:rPr lang="en-US" dirty="0" err="1" smtClean="0"/>
              <a:t>Nucleo</a:t>
            </a:r>
            <a:r>
              <a:rPr lang="en-US" dirty="0" smtClean="0"/>
              <a:t>- small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Corn- horn</a:t>
            </a:r>
          </a:p>
          <a:p>
            <a:r>
              <a:rPr lang="en-US" dirty="0" err="1" smtClean="0"/>
              <a:t>Articul</a:t>
            </a:r>
            <a:r>
              <a:rPr lang="en-US" dirty="0" smtClean="0"/>
              <a:t>- joint</a:t>
            </a:r>
          </a:p>
          <a:p>
            <a:r>
              <a:rPr lang="en-US" dirty="0" err="1" smtClean="0"/>
              <a:t>Nephro</a:t>
            </a:r>
            <a:r>
              <a:rPr lang="en-US" dirty="0" smtClean="0"/>
              <a:t>- kidney</a:t>
            </a:r>
          </a:p>
          <a:p>
            <a:r>
              <a:rPr lang="en-US" dirty="0" err="1" smtClean="0"/>
              <a:t>Pneum</a:t>
            </a:r>
            <a:r>
              <a:rPr lang="en-US" dirty="0" smtClean="0"/>
              <a:t>- lung</a:t>
            </a:r>
          </a:p>
          <a:p>
            <a:r>
              <a:rPr lang="en-US" dirty="0" err="1" smtClean="0"/>
              <a:t>Myo</a:t>
            </a:r>
            <a:r>
              <a:rPr lang="en-US" dirty="0" smtClean="0"/>
              <a:t>- muscle</a:t>
            </a:r>
          </a:p>
          <a:p>
            <a:r>
              <a:rPr lang="en-US" dirty="0" err="1" smtClean="0"/>
              <a:t>Ora</a:t>
            </a:r>
            <a:r>
              <a:rPr lang="en-US" dirty="0" smtClean="0"/>
              <a:t>- mouth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Cervic</a:t>
            </a:r>
            <a:r>
              <a:rPr lang="en-US" dirty="0" smtClean="0"/>
              <a:t>- neck</a:t>
            </a:r>
          </a:p>
          <a:p>
            <a:r>
              <a:rPr lang="en-US" dirty="0" smtClean="0"/>
              <a:t>rhino- nose</a:t>
            </a:r>
          </a:p>
          <a:p>
            <a:r>
              <a:rPr lang="en-US" dirty="0" smtClean="0"/>
              <a:t>Conch- shell</a:t>
            </a:r>
          </a:p>
          <a:p>
            <a:r>
              <a:rPr lang="en-US" dirty="0" err="1" smtClean="0"/>
              <a:t>Crani</a:t>
            </a:r>
            <a:r>
              <a:rPr lang="en-US" dirty="0" smtClean="0"/>
              <a:t>- skull</a:t>
            </a:r>
          </a:p>
          <a:p>
            <a:r>
              <a:rPr lang="en-US" dirty="0" err="1" smtClean="0"/>
              <a:t>Syn</a:t>
            </a:r>
            <a:r>
              <a:rPr lang="en-US" dirty="0" smtClean="0"/>
              <a:t>- with, together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2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Centi- one hundred</a:t>
            </a:r>
          </a:p>
          <a:p>
            <a:pPr eaLnBrk="1" hangingPunct="1"/>
            <a:r>
              <a:rPr lang="en-US" smtClean="0"/>
              <a:t>Cephalo- head, brain</a:t>
            </a:r>
          </a:p>
          <a:p>
            <a:pPr eaLnBrk="1" hangingPunct="1"/>
            <a:r>
              <a:rPr lang="en-US" smtClean="0"/>
              <a:t>Chron- time</a:t>
            </a:r>
          </a:p>
          <a:p>
            <a:pPr eaLnBrk="1" hangingPunct="1"/>
            <a:r>
              <a:rPr lang="en-US" smtClean="0"/>
              <a:t>Circum- around</a:t>
            </a:r>
          </a:p>
          <a:p>
            <a:pPr eaLnBrk="1" hangingPunct="1"/>
            <a:r>
              <a:rPr lang="en-US" smtClean="0"/>
              <a:t>Com- together</a:t>
            </a:r>
          </a:p>
          <a:p>
            <a:pPr eaLnBrk="1" hangingPunct="1"/>
            <a:endParaRPr lang="en-US" smtClean="0"/>
          </a:p>
        </p:txBody>
      </p:sp>
      <p:sp>
        <p:nvSpPr>
          <p:cNvPr id="410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Contra- against</a:t>
            </a:r>
          </a:p>
          <a:p>
            <a:pPr eaLnBrk="1" hangingPunct="1"/>
            <a:r>
              <a:rPr lang="en-US" smtClean="0"/>
              <a:t>De- from, down</a:t>
            </a:r>
          </a:p>
          <a:p>
            <a:pPr eaLnBrk="1" hangingPunct="1"/>
            <a:r>
              <a:rPr lang="en-US" smtClean="0"/>
              <a:t>Deci- ten</a:t>
            </a:r>
          </a:p>
          <a:p>
            <a:pPr eaLnBrk="1" hangingPunct="1"/>
            <a:r>
              <a:rPr lang="en-US" smtClean="0"/>
              <a:t>Di- two, twice</a:t>
            </a:r>
          </a:p>
          <a:p>
            <a:pPr eaLnBrk="1" hangingPunct="1"/>
            <a:r>
              <a:rPr lang="en-US" smtClean="0"/>
              <a:t>Diplo- double, twice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Stetho</a:t>
            </a:r>
            <a:r>
              <a:rPr lang="en-US" dirty="0" smtClean="0"/>
              <a:t>- chest</a:t>
            </a:r>
          </a:p>
          <a:p>
            <a:r>
              <a:rPr lang="en-US" dirty="0" smtClean="0"/>
              <a:t>Digit- digit</a:t>
            </a:r>
          </a:p>
          <a:p>
            <a:r>
              <a:rPr lang="en-US" dirty="0" err="1" smtClean="0"/>
              <a:t>Oto</a:t>
            </a:r>
            <a:r>
              <a:rPr lang="en-US" dirty="0" smtClean="0"/>
              <a:t>- ear</a:t>
            </a:r>
          </a:p>
          <a:p>
            <a:r>
              <a:rPr lang="en-US" dirty="0" err="1" smtClean="0"/>
              <a:t>Ovi</a:t>
            </a:r>
            <a:r>
              <a:rPr lang="en-US" dirty="0" smtClean="0"/>
              <a:t>- egg</a:t>
            </a:r>
          </a:p>
          <a:p>
            <a:r>
              <a:rPr lang="en-US" dirty="0" err="1" smtClean="0"/>
              <a:t>Opto</a:t>
            </a:r>
            <a:r>
              <a:rPr lang="en-US" dirty="0" smtClean="0"/>
              <a:t>- eye</a:t>
            </a:r>
          </a:p>
          <a:p>
            <a:r>
              <a:rPr lang="en-US" dirty="0" smtClean="0"/>
              <a:t>Plum- feather</a:t>
            </a:r>
          </a:p>
          <a:p>
            <a:r>
              <a:rPr lang="en-US" dirty="0" err="1" smtClean="0"/>
              <a:t>Carnivo</a:t>
            </a:r>
            <a:r>
              <a:rPr lang="en-US" dirty="0" smtClean="0"/>
              <a:t>- flesh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Carnivo</a:t>
            </a:r>
            <a:r>
              <a:rPr lang="en-US" dirty="0" smtClean="0"/>
              <a:t>- flesh</a:t>
            </a:r>
          </a:p>
          <a:p>
            <a:r>
              <a:rPr lang="en-US" dirty="0" err="1" smtClean="0"/>
              <a:t>Ped</a:t>
            </a:r>
            <a:r>
              <a:rPr lang="en-US" dirty="0" smtClean="0"/>
              <a:t>- foot</a:t>
            </a:r>
          </a:p>
          <a:p>
            <a:r>
              <a:rPr lang="en-US" dirty="0" err="1" smtClean="0"/>
              <a:t>Adeno</a:t>
            </a:r>
            <a:r>
              <a:rPr lang="en-US" dirty="0" smtClean="0"/>
              <a:t>- gland</a:t>
            </a:r>
          </a:p>
          <a:p>
            <a:r>
              <a:rPr lang="en-US" dirty="0" smtClean="0"/>
              <a:t>Man- hand</a:t>
            </a:r>
          </a:p>
          <a:p>
            <a:r>
              <a:rPr lang="en-US" dirty="0" err="1" smtClean="0"/>
              <a:t>Zo</a:t>
            </a:r>
            <a:r>
              <a:rPr lang="en-US" dirty="0" smtClean="0"/>
              <a:t>- animal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Cortex- back</a:t>
            </a:r>
          </a:p>
          <a:p>
            <a:r>
              <a:rPr lang="en-US" dirty="0" err="1" smtClean="0"/>
              <a:t>Gemma</a:t>
            </a:r>
            <a:r>
              <a:rPr lang="en-US" dirty="0" smtClean="0"/>
              <a:t>- bud</a:t>
            </a:r>
          </a:p>
          <a:p>
            <a:r>
              <a:rPr lang="en-US" dirty="0" smtClean="0"/>
              <a:t>Flora- flower</a:t>
            </a:r>
          </a:p>
          <a:p>
            <a:r>
              <a:rPr lang="en-US" dirty="0" smtClean="0"/>
              <a:t>Gastro- stomach</a:t>
            </a:r>
          </a:p>
          <a:p>
            <a:r>
              <a:rPr lang="en-US" dirty="0" err="1" smtClean="0"/>
              <a:t>Nigra</a:t>
            </a:r>
            <a:r>
              <a:rPr lang="en-US" dirty="0" smtClean="0"/>
              <a:t>- black</a:t>
            </a:r>
          </a:p>
          <a:p>
            <a:r>
              <a:rPr lang="en-US" dirty="0" err="1" smtClean="0"/>
              <a:t>Phyll</a:t>
            </a:r>
            <a:r>
              <a:rPr lang="en-US" dirty="0" smtClean="0"/>
              <a:t>- leaf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Caryo</a:t>
            </a:r>
            <a:r>
              <a:rPr lang="en-US" dirty="0" smtClean="0"/>
              <a:t>- nut</a:t>
            </a:r>
          </a:p>
          <a:p>
            <a:r>
              <a:rPr lang="en-US" dirty="0" err="1" smtClean="0"/>
              <a:t>Rhiz</a:t>
            </a:r>
            <a:r>
              <a:rPr lang="en-US" dirty="0" smtClean="0"/>
              <a:t>- root</a:t>
            </a:r>
          </a:p>
          <a:p>
            <a:r>
              <a:rPr lang="en-US" dirty="0" smtClean="0"/>
              <a:t>Video- see</a:t>
            </a:r>
          </a:p>
          <a:p>
            <a:r>
              <a:rPr lang="en-US" dirty="0" smtClean="0"/>
              <a:t>Gamma- magnetic unit</a:t>
            </a:r>
          </a:p>
          <a:p>
            <a:r>
              <a:rPr lang="en-US" dirty="0" err="1" smtClean="0"/>
              <a:t>Deutro</a:t>
            </a:r>
            <a:r>
              <a:rPr lang="en-US" dirty="0" smtClean="0"/>
              <a:t>- second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Spermato</a:t>
            </a:r>
            <a:r>
              <a:rPr lang="en-US" dirty="0" smtClean="0"/>
              <a:t>- sperm</a:t>
            </a:r>
          </a:p>
          <a:p>
            <a:r>
              <a:rPr lang="en-US" dirty="0" smtClean="0"/>
              <a:t>Gastro- stomach</a:t>
            </a:r>
          </a:p>
          <a:p>
            <a:r>
              <a:rPr lang="en-US" dirty="0" err="1" smtClean="0"/>
              <a:t>Fermora</a:t>
            </a:r>
            <a:r>
              <a:rPr lang="en-US" dirty="0" smtClean="0"/>
              <a:t>- thigh</a:t>
            </a:r>
          </a:p>
          <a:p>
            <a:r>
              <a:rPr lang="en-US" dirty="0" err="1" smtClean="0"/>
              <a:t>Pharyngo</a:t>
            </a:r>
            <a:r>
              <a:rPr lang="en-US" dirty="0" smtClean="0"/>
              <a:t>- throat</a:t>
            </a:r>
          </a:p>
          <a:p>
            <a:r>
              <a:rPr lang="en-US" dirty="0" err="1" smtClean="0"/>
              <a:t>Lipo</a:t>
            </a:r>
            <a:r>
              <a:rPr lang="en-US" dirty="0" smtClean="0"/>
              <a:t>- fat</a:t>
            </a:r>
          </a:p>
          <a:p>
            <a:r>
              <a:rPr lang="en-US" dirty="0" err="1" smtClean="0"/>
              <a:t>Chloro</a:t>
            </a:r>
            <a:r>
              <a:rPr lang="en-US" dirty="0" smtClean="0"/>
              <a:t>- green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Histo</a:t>
            </a:r>
            <a:r>
              <a:rPr lang="en-US" dirty="0" smtClean="0"/>
              <a:t>- tissue</a:t>
            </a:r>
          </a:p>
          <a:p>
            <a:r>
              <a:rPr lang="en-US" dirty="0" err="1" smtClean="0"/>
              <a:t>Phelbo</a:t>
            </a:r>
            <a:r>
              <a:rPr lang="en-US" dirty="0" smtClean="0"/>
              <a:t>- vein</a:t>
            </a:r>
          </a:p>
          <a:p>
            <a:r>
              <a:rPr lang="en-US" dirty="0" smtClean="0"/>
              <a:t>Carp- wrist</a:t>
            </a:r>
          </a:p>
          <a:p>
            <a:r>
              <a:rPr lang="en-US" dirty="0" smtClean="0"/>
              <a:t>Endo- within</a:t>
            </a:r>
          </a:p>
          <a:p>
            <a:r>
              <a:rPr lang="en-US" dirty="0" smtClean="0"/>
              <a:t>Oxy- oxygen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Melan</a:t>
            </a:r>
            <a:r>
              <a:rPr lang="en-US" dirty="0" smtClean="0"/>
              <a:t>- black</a:t>
            </a:r>
          </a:p>
          <a:p>
            <a:r>
              <a:rPr lang="en-US" dirty="0" smtClean="0"/>
              <a:t>Tract- throat</a:t>
            </a:r>
          </a:p>
          <a:p>
            <a:r>
              <a:rPr lang="en-US" dirty="0" err="1" smtClean="0"/>
              <a:t>Virid</a:t>
            </a:r>
            <a:r>
              <a:rPr lang="en-US" dirty="0" smtClean="0"/>
              <a:t>- green</a:t>
            </a:r>
          </a:p>
          <a:p>
            <a:r>
              <a:rPr lang="en-US" dirty="0" err="1" smtClean="0"/>
              <a:t>Erythro</a:t>
            </a:r>
            <a:r>
              <a:rPr lang="en-US" dirty="0" smtClean="0"/>
              <a:t>- red</a:t>
            </a:r>
          </a:p>
          <a:p>
            <a:r>
              <a:rPr lang="en-US" dirty="0" err="1" smtClean="0"/>
              <a:t>Rami</a:t>
            </a:r>
            <a:r>
              <a:rPr lang="en-US" dirty="0" smtClean="0"/>
              <a:t>- branchlike</a:t>
            </a:r>
          </a:p>
          <a:p>
            <a:r>
              <a:rPr lang="en-US" dirty="0" smtClean="0"/>
              <a:t>Cavern- cave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Violace</a:t>
            </a:r>
            <a:r>
              <a:rPr lang="en-US" dirty="0" smtClean="0"/>
              <a:t>- violet</a:t>
            </a:r>
          </a:p>
          <a:p>
            <a:r>
              <a:rPr lang="en-US" dirty="0" err="1" smtClean="0"/>
              <a:t>Leuc</a:t>
            </a:r>
            <a:r>
              <a:rPr lang="en-US" dirty="0" smtClean="0"/>
              <a:t>- white</a:t>
            </a:r>
          </a:p>
          <a:p>
            <a:r>
              <a:rPr lang="en-US" dirty="0" err="1" smtClean="0"/>
              <a:t>Flav</a:t>
            </a:r>
            <a:r>
              <a:rPr lang="en-US" dirty="0" smtClean="0"/>
              <a:t>- yellow</a:t>
            </a:r>
          </a:p>
          <a:p>
            <a:r>
              <a:rPr lang="en-US" dirty="0" smtClean="0"/>
              <a:t>Pro- before</a:t>
            </a:r>
          </a:p>
          <a:p>
            <a:r>
              <a:rPr lang="en-US" dirty="0" err="1" smtClean="0"/>
              <a:t>Bryo</a:t>
            </a:r>
            <a:r>
              <a:rPr lang="en-US" dirty="0" smtClean="0"/>
              <a:t>- moss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Xantho</a:t>
            </a:r>
            <a:r>
              <a:rPr lang="en-US" dirty="0" smtClean="0"/>
              <a:t>- yellow</a:t>
            </a:r>
          </a:p>
          <a:p>
            <a:r>
              <a:rPr lang="en-US" dirty="0" err="1" smtClean="0"/>
              <a:t>Cupr</a:t>
            </a:r>
            <a:r>
              <a:rPr lang="en-US" dirty="0" smtClean="0"/>
              <a:t>- copper</a:t>
            </a:r>
          </a:p>
          <a:p>
            <a:r>
              <a:rPr lang="en-US" dirty="0" err="1" smtClean="0"/>
              <a:t>Aur</a:t>
            </a:r>
            <a:r>
              <a:rPr lang="en-US" dirty="0" smtClean="0"/>
              <a:t>- gold</a:t>
            </a:r>
          </a:p>
          <a:p>
            <a:r>
              <a:rPr lang="en-US" dirty="0" err="1" smtClean="0"/>
              <a:t>Ferr</a:t>
            </a:r>
            <a:r>
              <a:rPr lang="en-US" dirty="0" smtClean="0"/>
              <a:t>- iron</a:t>
            </a:r>
          </a:p>
          <a:p>
            <a:r>
              <a:rPr lang="en-US" dirty="0" smtClean="0"/>
              <a:t>Livid- blue</a:t>
            </a:r>
          </a:p>
          <a:p>
            <a:r>
              <a:rPr lang="en-US" dirty="0" err="1" smtClean="0"/>
              <a:t>Rubi</a:t>
            </a:r>
            <a:r>
              <a:rPr lang="en-US" dirty="0" smtClean="0"/>
              <a:t>- red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Carb</a:t>
            </a:r>
            <a:r>
              <a:rPr lang="en-US" dirty="0" smtClean="0"/>
              <a:t>- coal</a:t>
            </a:r>
          </a:p>
          <a:p>
            <a:r>
              <a:rPr lang="en-US" dirty="0" smtClean="0"/>
              <a:t>Citrus- lemon</a:t>
            </a:r>
          </a:p>
          <a:p>
            <a:r>
              <a:rPr lang="en-US" dirty="0" err="1" smtClean="0"/>
              <a:t>Peri</a:t>
            </a:r>
            <a:r>
              <a:rPr lang="en-US" dirty="0" smtClean="0"/>
              <a:t>- around</a:t>
            </a:r>
          </a:p>
          <a:p>
            <a:r>
              <a:rPr lang="en-US" dirty="0" smtClean="0"/>
              <a:t>Plumb- lead</a:t>
            </a:r>
          </a:p>
          <a:p>
            <a:r>
              <a:rPr lang="en-US" dirty="0" err="1" smtClean="0"/>
              <a:t>Trache</a:t>
            </a:r>
            <a:r>
              <a:rPr lang="en-US" dirty="0" smtClean="0"/>
              <a:t>- wind pipe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Para- between</a:t>
            </a:r>
          </a:p>
          <a:p>
            <a:r>
              <a:rPr lang="en-US" dirty="0" smtClean="0"/>
              <a:t>Meta- between</a:t>
            </a:r>
          </a:p>
          <a:p>
            <a:r>
              <a:rPr lang="en-US" dirty="0" smtClean="0"/>
              <a:t>Ultra- beyond</a:t>
            </a:r>
          </a:p>
          <a:p>
            <a:r>
              <a:rPr lang="en-US" dirty="0" err="1" smtClean="0"/>
              <a:t>Primi</a:t>
            </a:r>
            <a:r>
              <a:rPr lang="en-US" dirty="0" smtClean="0"/>
              <a:t>- first</a:t>
            </a:r>
          </a:p>
          <a:p>
            <a:r>
              <a:rPr lang="en-US" dirty="0" err="1" smtClean="0"/>
              <a:t>Necro</a:t>
            </a:r>
            <a:r>
              <a:rPr lang="en-US" dirty="0" smtClean="0"/>
              <a:t>- dead</a:t>
            </a:r>
          </a:p>
          <a:p>
            <a:r>
              <a:rPr lang="en-US" dirty="0" err="1" smtClean="0"/>
              <a:t>Hendeca</a:t>
            </a:r>
            <a:r>
              <a:rPr lang="en-US" dirty="0" smtClean="0"/>
              <a:t>- eleven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Med- middle</a:t>
            </a:r>
          </a:p>
          <a:p>
            <a:r>
              <a:rPr lang="en-US" dirty="0" smtClean="0"/>
              <a:t>Hemi- one-half</a:t>
            </a:r>
          </a:p>
          <a:p>
            <a:r>
              <a:rPr lang="en-US" dirty="0" smtClean="0"/>
              <a:t>Duo- two</a:t>
            </a:r>
          </a:p>
          <a:p>
            <a:r>
              <a:rPr lang="en-US" dirty="0" err="1" smtClean="0"/>
              <a:t>Neg</a:t>
            </a:r>
            <a:r>
              <a:rPr lang="en-US" dirty="0" smtClean="0"/>
              <a:t>- negative</a:t>
            </a:r>
          </a:p>
          <a:p>
            <a:r>
              <a:rPr lang="en-US" dirty="0" err="1" smtClean="0"/>
              <a:t>Nem</a:t>
            </a:r>
            <a:r>
              <a:rPr lang="en-US" dirty="0" smtClean="0"/>
              <a:t>- thread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eae</a:t>
            </a:r>
            <a:r>
              <a:rPr lang="en-US" dirty="0" smtClean="0"/>
              <a:t> (plant) ending of name</a:t>
            </a:r>
          </a:p>
          <a:p>
            <a:r>
              <a:rPr lang="en-US" dirty="0" err="1" smtClean="0"/>
              <a:t>Echino</a:t>
            </a:r>
            <a:r>
              <a:rPr lang="en-US" dirty="0" smtClean="0"/>
              <a:t>- spiny</a:t>
            </a:r>
          </a:p>
          <a:p>
            <a:r>
              <a:rPr lang="en-US" dirty="0" smtClean="0"/>
              <a:t>Dermis- skin</a:t>
            </a:r>
          </a:p>
          <a:p>
            <a:r>
              <a:rPr lang="en-US" dirty="0" err="1" smtClean="0"/>
              <a:t>Arth</a:t>
            </a:r>
            <a:r>
              <a:rPr lang="en-US" dirty="0" smtClean="0"/>
              <a:t>- joint</a:t>
            </a:r>
          </a:p>
          <a:p>
            <a:r>
              <a:rPr lang="en-US" dirty="0" err="1" smtClean="0"/>
              <a:t>Carpo</a:t>
            </a:r>
            <a:r>
              <a:rPr lang="en-US" dirty="0" smtClean="0"/>
              <a:t>- food</a:t>
            </a:r>
          </a:p>
          <a:p>
            <a:r>
              <a:rPr lang="en-US" dirty="0" err="1" smtClean="0"/>
              <a:t>Oste</a:t>
            </a:r>
            <a:r>
              <a:rPr lang="en-US" dirty="0" smtClean="0"/>
              <a:t>- bone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ichthy</a:t>
            </a:r>
            <a:r>
              <a:rPr lang="en-US" dirty="0" smtClean="0"/>
              <a:t>- fish</a:t>
            </a:r>
          </a:p>
          <a:p>
            <a:r>
              <a:rPr lang="en-US" dirty="0" err="1" smtClean="0"/>
              <a:t>Olfact</a:t>
            </a:r>
            <a:r>
              <a:rPr lang="en-US" dirty="0" smtClean="0"/>
              <a:t>- smell</a:t>
            </a:r>
          </a:p>
          <a:p>
            <a:r>
              <a:rPr lang="en-US" dirty="0" smtClean="0"/>
              <a:t>A- not, without</a:t>
            </a:r>
          </a:p>
          <a:p>
            <a:r>
              <a:rPr lang="en-US" dirty="0" smtClean="0"/>
              <a:t>Acid- sour, sharp</a:t>
            </a:r>
          </a:p>
          <a:p>
            <a:r>
              <a:rPr lang="en-US" dirty="0" err="1" smtClean="0"/>
              <a:t>Gymn</a:t>
            </a:r>
            <a:r>
              <a:rPr lang="en-US" dirty="0" smtClean="0"/>
              <a:t>- naked, bare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Roots List 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Deoxy</a:t>
            </a:r>
            <a:r>
              <a:rPr lang="en-US" dirty="0" smtClean="0"/>
              <a:t>- oxygen deficient</a:t>
            </a:r>
          </a:p>
          <a:p>
            <a:r>
              <a:rPr lang="en-US" dirty="0" smtClean="0"/>
              <a:t>Chord- string</a:t>
            </a:r>
          </a:p>
          <a:p>
            <a:r>
              <a:rPr lang="en-US" dirty="0" err="1" smtClean="0"/>
              <a:t>Coccus</a:t>
            </a:r>
            <a:r>
              <a:rPr lang="en-US" dirty="0" smtClean="0"/>
              <a:t>- berry</a:t>
            </a:r>
          </a:p>
          <a:p>
            <a:r>
              <a:rPr lang="en-US" dirty="0" smtClean="0"/>
              <a:t>-thesis- rule, law</a:t>
            </a:r>
          </a:p>
          <a:p>
            <a:r>
              <a:rPr lang="en-US" dirty="0" err="1" smtClean="0"/>
              <a:t>Syn</a:t>
            </a:r>
            <a:r>
              <a:rPr lang="en-US" dirty="0" smtClean="0"/>
              <a:t>- united</a:t>
            </a:r>
          </a:p>
          <a:p>
            <a:r>
              <a:rPr lang="en-US" dirty="0" err="1" smtClean="0"/>
              <a:t>Nudi</a:t>
            </a:r>
            <a:r>
              <a:rPr lang="en-US" dirty="0" smtClean="0"/>
              <a:t>- naked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Bracilli</a:t>
            </a:r>
            <a:r>
              <a:rPr lang="en-US" dirty="0" smtClean="0"/>
              <a:t>- rod-shaped</a:t>
            </a:r>
          </a:p>
          <a:p>
            <a:r>
              <a:rPr lang="en-US" dirty="0" smtClean="0"/>
              <a:t>Spire- coli</a:t>
            </a:r>
          </a:p>
          <a:p>
            <a:r>
              <a:rPr lang="en-US" dirty="0" err="1" smtClean="0"/>
              <a:t>Vari</a:t>
            </a:r>
            <a:r>
              <a:rPr lang="en-US" dirty="0" smtClean="0"/>
              <a:t>- change</a:t>
            </a:r>
          </a:p>
          <a:p>
            <a:r>
              <a:rPr lang="en-US" dirty="0" err="1" smtClean="0"/>
              <a:t>Hemo</a:t>
            </a:r>
            <a:r>
              <a:rPr lang="en-US" dirty="0" smtClean="0"/>
              <a:t>- blood</a:t>
            </a:r>
          </a:p>
          <a:p>
            <a:r>
              <a:rPr lang="en-US" dirty="0" err="1" smtClean="0"/>
              <a:t>Ang</a:t>
            </a:r>
            <a:r>
              <a:rPr lang="en-US" smtClean="0"/>
              <a:t>- case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3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Dis- away from</a:t>
            </a:r>
          </a:p>
          <a:p>
            <a:pPr eaLnBrk="1" hangingPunct="1"/>
            <a:r>
              <a:rPr lang="en-US" smtClean="0"/>
              <a:t>Duct- lead, tube</a:t>
            </a:r>
          </a:p>
          <a:p>
            <a:pPr eaLnBrk="1" hangingPunct="1"/>
            <a:r>
              <a:rPr lang="en-US" smtClean="0"/>
              <a:t>En- in</a:t>
            </a:r>
          </a:p>
          <a:p>
            <a:pPr eaLnBrk="1" hangingPunct="1"/>
            <a:r>
              <a:rPr lang="en-US" smtClean="0"/>
              <a:t>Endo- within</a:t>
            </a:r>
          </a:p>
          <a:p>
            <a:pPr eaLnBrk="1" hangingPunct="1"/>
            <a:r>
              <a:rPr lang="en-US" smtClean="0"/>
              <a:t>-ette – small</a:t>
            </a:r>
          </a:p>
          <a:p>
            <a:pPr eaLnBrk="1" hangingPunct="1"/>
            <a:r>
              <a:rPr lang="en-US" smtClean="0"/>
              <a:t>Epi- outside</a:t>
            </a:r>
          </a:p>
        </p:txBody>
      </p:sp>
      <p:sp>
        <p:nvSpPr>
          <p:cNvPr id="512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Equ- equal</a:t>
            </a:r>
          </a:p>
          <a:p>
            <a:pPr eaLnBrk="1" hangingPunct="1"/>
            <a:r>
              <a:rPr lang="en-US" smtClean="0"/>
              <a:t>Ex- former, out</a:t>
            </a:r>
          </a:p>
          <a:p>
            <a:pPr eaLnBrk="1" hangingPunct="1"/>
            <a:r>
              <a:rPr lang="en-US" smtClean="0"/>
              <a:t>Extra- beyond</a:t>
            </a:r>
          </a:p>
          <a:p>
            <a:pPr eaLnBrk="1" hangingPunct="1"/>
            <a:r>
              <a:rPr lang="en-US" smtClean="0"/>
              <a:t>-ful - full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Latin Roots List 4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-graph – write</a:t>
            </a:r>
          </a:p>
          <a:p>
            <a:pPr eaLnBrk="1" hangingPunct="1"/>
            <a:r>
              <a:rPr lang="en-US" smtClean="0"/>
              <a:t>Helio- sun</a:t>
            </a:r>
          </a:p>
          <a:p>
            <a:pPr eaLnBrk="1" hangingPunct="1"/>
            <a:r>
              <a:rPr lang="en-US" smtClean="0"/>
              <a:t>Hetero- different</a:t>
            </a:r>
          </a:p>
          <a:p>
            <a:pPr eaLnBrk="1" hangingPunct="1"/>
            <a:r>
              <a:rPr lang="en-US" smtClean="0"/>
              <a:t>Hex – six</a:t>
            </a:r>
          </a:p>
          <a:p>
            <a:pPr eaLnBrk="1" hangingPunct="1"/>
            <a:r>
              <a:rPr lang="en-US" smtClean="0"/>
              <a:t>Homo- same, man</a:t>
            </a:r>
          </a:p>
          <a:p>
            <a:pPr eaLnBrk="1" hangingPunct="1"/>
            <a:endParaRPr lang="en-US" smtClean="0"/>
          </a:p>
        </p:txBody>
      </p:sp>
      <p:sp>
        <p:nvSpPr>
          <p:cNvPr id="614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Hydro- water</a:t>
            </a:r>
          </a:p>
          <a:p>
            <a:pPr eaLnBrk="1" hangingPunct="1"/>
            <a:r>
              <a:rPr lang="en-US" smtClean="0"/>
              <a:t>Hyper- beyond</a:t>
            </a:r>
          </a:p>
          <a:p>
            <a:pPr eaLnBrk="1" hangingPunct="1"/>
            <a:r>
              <a:rPr lang="en-US" smtClean="0"/>
              <a:t>Hypo- under</a:t>
            </a:r>
          </a:p>
          <a:p>
            <a:pPr eaLnBrk="1" hangingPunct="1"/>
            <a:r>
              <a:rPr lang="en-US" smtClean="0"/>
              <a:t>Im- not</a:t>
            </a:r>
          </a:p>
          <a:p>
            <a:pPr eaLnBrk="1" hangingPunct="1"/>
            <a:r>
              <a:rPr lang="en-US" smtClean="0"/>
              <a:t>In- into,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5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Iso- equal, same</a:t>
            </a:r>
          </a:p>
          <a:p>
            <a:pPr eaLnBrk="1" hangingPunct="1"/>
            <a:r>
              <a:rPr lang="en-US" smtClean="0"/>
              <a:t>Inter- among, between</a:t>
            </a:r>
          </a:p>
          <a:p>
            <a:pPr eaLnBrk="1" hangingPunct="1"/>
            <a:r>
              <a:rPr lang="en-US" smtClean="0"/>
              <a:t>Intra- within</a:t>
            </a:r>
          </a:p>
          <a:p>
            <a:pPr eaLnBrk="1" hangingPunct="1"/>
            <a:r>
              <a:rPr lang="en-US" smtClean="0"/>
              <a:t>-ism – act, condition of</a:t>
            </a:r>
          </a:p>
          <a:p>
            <a:pPr eaLnBrk="1" hangingPunct="1"/>
            <a:r>
              <a:rPr lang="en-US" smtClean="0"/>
              <a:t>-less – without</a:t>
            </a:r>
          </a:p>
          <a:p>
            <a:pPr eaLnBrk="1" hangingPunct="1"/>
            <a:endParaRPr lang="en-US" smtClean="0"/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-logy – study of</a:t>
            </a:r>
          </a:p>
          <a:p>
            <a:pPr eaLnBrk="1" hangingPunct="1"/>
            <a:r>
              <a:rPr lang="en-US" smtClean="0"/>
              <a:t>-ly – in a way</a:t>
            </a:r>
          </a:p>
          <a:p>
            <a:pPr eaLnBrk="1" hangingPunct="1"/>
            <a:r>
              <a:rPr lang="en-US" smtClean="0"/>
              <a:t>Macro- long, large</a:t>
            </a:r>
          </a:p>
          <a:p>
            <a:pPr eaLnBrk="1" hangingPunct="1"/>
            <a:r>
              <a:rPr lang="en-US" smtClean="0"/>
              <a:t>Magni- great, big</a:t>
            </a:r>
          </a:p>
          <a:p>
            <a:pPr eaLnBrk="1" hangingPunct="1"/>
            <a:r>
              <a:rPr lang="en-US" smtClean="0"/>
              <a:t>Acro- top most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6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Marine- sea</a:t>
            </a:r>
          </a:p>
          <a:p>
            <a:pPr eaLnBrk="1" hangingPunct="1"/>
            <a:r>
              <a:rPr lang="en-US" smtClean="0"/>
              <a:t>-ment – act</a:t>
            </a:r>
          </a:p>
          <a:p>
            <a:pPr eaLnBrk="1" hangingPunct="1"/>
            <a:r>
              <a:rPr lang="en-US" smtClean="0"/>
              <a:t>-meter – measure</a:t>
            </a:r>
          </a:p>
          <a:p>
            <a:pPr eaLnBrk="1" hangingPunct="1"/>
            <a:r>
              <a:rPr lang="en-US" smtClean="0"/>
              <a:t>Micro- small</a:t>
            </a:r>
          </a:p>
          <a:p>
            <a:pPr eaLnBrk="1" hangingPunct="1"/>
            <a:r>
              <a:rPr lang="en-US" smtClean="0"/>
              <a:t>Milli- one-thousandth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819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Mis- wrong</a:t>
            </a:r>
          </a:p>
          <a:p>
            <a:pPr eaLnBrk="1" hangingPunct="1"/>
            <a:r>
              <a:rPr lang="en-US" smtClean="0"/>
              <a:t>Mono- one, single</a:t>
            </a:r>
          </a:p>
          <a:p>
            <a:pPr eaLnBrk="1" hangingPunct="1"/>
            <a:r>
              <a:rPr lang="en-US" smtClean="0"/>
              <a:t>Multi- many</a:t>
            </a:r>
          </a:p>
          <a:p>
            <a:pPr eaLnBrk="1" hangingPunct="1"/>
            <a:r>
              <a:rPr lang="en-US" smtClean="0"/>
              <a:t>Neo- new</a:t>
            </a:r>
          </a:p>
          <a:p>
            <a:pPr eaLnBrk="1" hangingPunct="1"/>
            <a:r>
              <a:rPr lang="en-US" smtClean="0"/>
              <a:t>-ness – state of being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7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 not</a:t>
            </a:r>
          </a:p>
          <a:p>
            <a:pPr eaLnBrk="1" hangingPunct="1"/>
            <a:r>
              <a:rPr lang="en-US" smtClean="0"/>
              <a:t>Omni- everywhere</a:t>
            </a:r>
          </a:p>
          <a:p>
            <a:pPr eaLnBrk="1" hangingPunct="1"/>
            <a:r>
              <a:rPr lang="en-US" smtClean="0"/>
              <a:t>Ortho- correct, straight</a:t>
            </a:r>
          </a:p>
          <a:p>
            <a:pPr eaLnBrk="1" hangingPunct="1"/>
            <a:r>
              <a:rPr lang="en-US" smtClean="0"/>
              <a:t>Over- excessively</a:t>
            </a:r>
          </a:p>
          <a:p>
            <a:pPr eaLnBrk="1" hangingPunct="1"/>
            <a:r>
              <a:rPr lang="en-US" smtClean="0"/>
              <a:t>Pan- whole, all</a:t>
            </a:r>
          </a:p>
        </p:txBody>
      </p:sp>
      <p:sp>
        <p:nvSpPr>
          <p:cNvPr id="922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Per- completely</a:t>
            </a:r>
          </a:p>
          <a:p>
            <a:pPr eaLnBrk="1" hangingPunct="1"/>
            <a:r>
              <a:rPr lang="en-US" smtClean="0"/>
              <a:t>-phobia – fear</a:t>
            </a:r>
          </a:p>
          <a:p>
            <a:pPr eaLnBrk="1" hangingPunct="1"/>
            <a:r>
              <a:rPr lang="en-US" smtClean="0"/>
              <a:t>Photo- light</a:t>
            </a:r>
          </a:p>
          <a:p>
            <a:pPr eaLnBrk="1" hangingPunct="1"/>
            <a:r>
              <a:rPr lang="en-US" smtClean="0"/>
              <a:t>-pod – foot</a:t>
            </a:r>
          </a:p>
          <a:p>
            <a:pPr eaLnBrk="1" hangingPunct="1"/>
            <a:r>
              <a:rPr lang="en-US" smtClean="0"/>
              <a:t>Poly- 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Latin Roots List 8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Pro- for, go before</a:t>
            </a:r>
          </a:p>
          <a:p>
            <a:pPr eaLnBrk="1" hangingPunct="1"/>
            <a:r>
              <a:rPr lang="en-US" smtClean="0"/>
              <a:t>Psuedo- false</a:t>
            </a:r>
          </a:p>
          <a:p>
            <a:pPr eaLnBrk="1" hangingPunct="1"/>
            <a:r>
              <a:rPr lang="en-US" smtClean="0"/>
              <a:t>Re- background</a:t>
            </a:r>
          </a:p>
          <a:p>
            <a:pPr eaLnBrk="1" hangingPunct="1"/>
            <a:r>
              <a:rPr lang="en-US" smtClean="0"/>
              <a:t>Retro- backward</a:t>
            </a:r>
          </a:p>
          <a:p>
            <a:pPr eaLnBrk="1" hangingPunct="1"/>
            <a:r>
              <a:rPr lang="en-US" smtClean="0"/>
              <a:t>-some – like, show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Semi- half</a:t>
            </a:r>
          </a:p>
          <a:p>
            <a:pPr eaLnBrk="1" hangingPunct="1"/>
            <a:r>
              <a:rPr lang="en-US" smtClean="0"/>
              <a:t>Sept- seven</a:t>
            </a:r>
          </a:p>
          <a:p>
            <a:pPr eaLnBrk="1" hangingPunct="1"/>
            <a:r>
              <a:rPr lang="en-US" smtClean="0"/>
              <a:t>Sex- six</a:t>
            </a:r>
          </a:p>
          <a:p>
            <a:pPr eaLnBrk="1" hangingPunct="1"/>
            <a:r>
              <a:rPr lang="en-US" smtClean="0"/>
              <a:t>-ship – condition</a:t>
            </a:r>
          </a:p>
          <a:p>
            <a:pPr eaLnBrk="1" hangingPunct="1"/>
            <a:r>
              <a:rPr lang="en-US" smtClean="0"/>
              <a:t>-scribe - 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1178</Words>
  <Application>Microsoft Office PowerPoint</Application>
  <PresentationFormat>On-screen Show (4:3)</PresentationFormat>
  <Paragraphs>420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Greek and Latin Root Lists 9th Grade </vt:lpstr>
      <vt:lpstr>Latin Roots List 1</vt:lpstr>
      <vt:lpstr>Latin Roots List 2</vt:lpstr>
      <vt:lpstr>Latin Roots List 3</vt:lpstr>
      <vt:lpstr>Latin Roots List 4</vt:lpstr>
      <vt:lpstr>Latin Roots List 5</vt:lpstr>
      <vt:lpstr>Latin Roots List 6</vt:lpstr>
      <vt:lpstr>Latin Roots List 7</vt:lpstr>
      <vt:lpstr>Latin Roots List 8 </vt:lpstr>
      <vt:lpstr>Latin Roots List 9</vt:lpstr>
      <vt:lpstr>Latin Roots List 10 </vt:lpstr>
      <vt:lpstr>Latin Roots List 11</vt:lpstr>
      <vt:lpstr>Latin Roots List 12</vt:lpstr>
      <vt:lpstr>Latin Roots List 13</vt:lpstr>
      <vt:lpstr>Latin Roots List 14</vt:lpstr>
      <vt:lpstr>Latin Roots List 15</vt:lpstr>
      <vt:lpstr>Latin Roots List 16</vt:lpstr>
      <vt:lpstr>Latin Roots List 17</vt:lpstr>
      <vt:lpstr>Latin Roots List 18</vt:lpstr>
      <vt:lpstr>Latin Roots List 19</vt:lpstr>
      <vt:lpstr>Latin Roots List 20</vt:lpstr>
      <vt:lpstr>Latin Roots List 21</vt:lpstr>
      <vt:lpstr>Latin Roots List 22</vt:lpstr>
      <vt:lpstr>Latin Roots List 23</vt:lpstr>
      <vt:lpstr>Latin Roots List 24</vt:lpstr>
      <vt:lpstr>Latin Roots List 25</vt:lpstr>
      <vt:lpstr>Latin Roots List 26</vt:lpstr>
      <vt:lpstr>Latin Roots List 27</vt:lpstr>
      <vt:lpstr>Latin Roots List 28</vt:lpstr>
      <vt:lpstr>Latin Roots List 29</vt:lpstr>
      <vt:lpstr>Latin Roots List 30</vt:lpstr>
      <vt:lpstr>Latin Roots List 31</vt:lpstr>
      <vt:lpstr>Latin Roots List 32</vt:lpstr>
      <vt:lpstr>Latin Roots List 33</vt:lpstr>
      <vt:lpstr>Latin Roots List 34</vt:lpstr>
      <vt:lpstr>Latin Roots List 35</vt:lpstr>
      <vt:lpstr>Latin Roots List 36</vt:lpstr>
    </vt:vector>
  </TitlesOfParts>
  <Company>Norman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Prefix/Suffix List</dc:title>
  <dc:creator>jbraly</dc:creator>
  <cp:lastModifiedBy>Kayla Leigh Graham</cp:lastModifiedBy>
  <cp:revision>62</cp:revision>
  <dcterms:created xsi:type="dcterms:W3CDTF">2010-09-01T12:24:26Z</dcterms:created>
  <dcterms:modified xsi:type="dcterms:W3CDTF">2013-10-21T13:45:35Z</dcterms:modified>
</cp:coreProperties>
</file>