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6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0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6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7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6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7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4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0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F666-C473-424F-A6D0-2357FC03B03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0702-DDA8-492B-8E80-F2B3D98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3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smtClean="0"/>
              <a:t>for </a:t>
            </a:r>
            <a:br>
              <a:rPr lang="en-US" smtClean="0"/>
            </a:br>
            <a:r>
              <a:rPr lang="en-US" smtClean="0"/>
              <a:t>Short Stories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I, Ms. Graham Helton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9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Monday, October 20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2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</a:p>
          <a:p>
            <a:r>
              <a:rPr lang="en-US" dirty="0" smtClean="0"/>
              <a:t>Basic MLA format</a:t>
            </a:r>
          </a:p>
          <a:p>
            <a:r>
              <a:rPr lang="en-US" dirty="0" smtClean="0"/>
              <a:t>Paragraph structure</a:t>
            </a:r>
          </a:p>
          <a:p>
            <a:r>
              <a:rPr lang="en-US" dirty="0" smtClean="0"/>
              <a:t>Basic overview of the five stories:</a:t>
            </a:r>
          </a:p>
          <a:p>
            <a:pPr lvl="1"/>
            <a:r>
              <a:rPr lang="en-US" dirty="0" smtClean="0"/>
              <a:t>“The Most Dangerous Game”</a:t>
            </a:r>
          </a:p>
          <a:p>
            <a:pPr lvl="1"/>
            <a:r>
              <a:rPr lang="en-US" dirty="0" smtClean="0"/>
              <a:t>“The Necklace”</a:t>
            </a:r>
          </a:p>
          <a:p>
            <a:pPr lvl="1"/>
            <a:r>
              <a:rPr lang="en-US" dirty="0" smtClean="0"/>
              <a:t>“The Lady, or the Tiger?”</a:t>
            </a:r>
          </a:p>
          <a:p>
            <a:pPr lvl="1"/>
            <a:r>
              <a:rPr lang="en-US" dirty="0" smtClean="0"/>
              <a:t>“The Cask of Amontillado”</a:t>
            </a:r>
          </a:p>
          <a:p>
            <a:pPr lvl="1"/>
            <a:r>
              <a:rPr lang="en-US" dirty="0" smtClean="0"/>
              <a:t>“Harrison Bergeron”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6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Line spacing?</a:t>
            </a:r>
          </a:p>
          <a:p>
            <a:pPr marL="0" indent="0">
              <a:buNone/>
            </a:pPr>
            <a:r>
              <a:rPr lang="en-US" dirty="0" smtClean="0"/>
              <a:t>Font?</a:t>
            </a:r>
          </a:p>
          <a:p>
            <a:pPr marL="0" indent="0">
              <a:buNone/>
            </a:pPr>
            <a:r>
              <a:rPr lang="en-US" dirty="0" smtClean="0"/>
              <a:t>Font size?</a:t>
            </a:r>
          </a:p>
          <a:p>
            <a:pPr marL="0" indent="0">
              <a:buNone/>
            </a:pPr>
            <a:r>
              <a:rPr lang="en-US" dirty="0" smtClean="0"/>
              <a:t>What goes in the header and where?</a:t>
            </a:r>
          </a:p>
          <a:p>
            <a:pPr marL="0" indent="0">
              <a:buNone/>
            </a:pPr>
            <a:r>
              <a:rPr lang="en-US" dirty="0" smtClean="0"/>
              <a:t>What goes in your heading?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9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12 font, double spaced, Times New Roman</a:t>
            </a:r>
          </a:p>
          <a:p>
            <a:r>
              <a:rPr lang="en-US" dirty="0" smtClean="0"/>
              <a:t>Last name and page number go in the header at the top right</a:t>
            </a:r>
          </a:p>
          <a:p>
            <a:r>
              <a:rPr lang="en-US" dirty="0" smtClean="0"/>
              <a:t>Example of heading:</a:t>
            </a:r>
          </a:p>
          <a:p>
            <a:pPr marL="0" indent="0">
              <a:buNone/>
            </a:pPr>
            <a:r>
              <a:rPr lang="en-US" dirty="0" smtClean="0"/>
              <a:t>Your Full Name</a:t>
            </a:r>
          </a:p>
          <a:p>
            <a:pPr marL="0" indent="0">
              <a:buNone/>
            </a:pPr>
            <a:r>
              <a:rPr lang="en-US" dirty="0" smtClean="0"/>
              <a:t>Teacher’s Name</a:t>
            </a:r>
          </a:p>
          <a:p>
            <a:pPr marL="0" indent="0">
              <a:buNone/>
            </a:pPr>
            <a:r>
              <a:rPr lang="en-US" dirty="0" smtClean="0"/>
              <a:t>Course Name</a:t>
            </a:r>
          </a:p>
          <a:p>
            <a:pPr marL="0" indent="0">
              <a:buNone/>
            </a:pPr>
            <a:r>
              <a:rPr lang="en-US" dirty="0" smtClean="0"/>
              <a:t>Date: Day Month Year—no punctuation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1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 appearing at the top left of the page:</a:t>
            </a:r>
          </a:p>
          <a:p>
            <a:pPr marL="0" indent="0">
              <a:buNone/>
            </a:pPr>
            <a:r>
              <a:rPr lang="en-US" dirty="0" smtClean="0"/>
              <a:t>Kayla Helton</a:t>
            </a:r>
          </a:p>
          <a:p>
            <a:pPr marL="0" indent="0">
              <a:buNone/>
            </a:pPr>
            <a:r>
              <a:rPr lang="en-US" dirty="0" smtClean="0"/>
              <a:t>Ms. Graham Helton</a:t>
            </a:r>
          </a:p>
          <a:p>
            <a:pPr marL="0" indent="0">
              <a:buNone/>
            </a:pPr>
            <a:r>
              <a:rPr lang="en-US" dirty="0" smtClean="0"/>
              <a:t>English I</a:t>
            </a:r>
          </a:p>
          <a:p>
            <a:pPr marL="0" indent="0">
              <a:buNone/>
            </a:pPr>
            <a:r>
              <a:rPr lang="en-US" dirty="0" smtClean="0"/>
              <a:t>14 October 2014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402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Review for  Short Stories Exam</vt:lpstr>
      <vt:lpstr>When is the test?</vt:lpstr>
      <vt:lpstr>What should you study?</vt:lpstr>
      <vt:lpstr>MLA Format Practice:</vt:lpstr>
      <vt:lpstr>MLA</vt:lpstr>
      <vt:lpstr>MLA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</dc:title>
  <dc:creator>kgraham3</dc:creator>
  <cp:lastModifiedBy>kgraham3</cp:lastModifiedBy>
  <cp:revision>2</cp:revision>
  <dcterms:created xsi:type="dcterms:W3CDTF">2014-10-14T13:59:43Z</dcterms:created>
  <dcterms:modified xsi:type="dcterms:W3CDTF">2014-10-14T14:02:52Z</dcterms:modified>
</cp:coreProperties>
</file>