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i="1" dirty="0" smtClean="0"/>
              <a:t>Romeo and Juliet</a:t>
            </a:r>
            <a:r>
              <a:rPr lang="en-US" sz="7200" dirty="0" smtClean="0"/>
              <a:t>: New Terms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Helton English I/English I 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4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</a:t>
            </a:r>
            <a:r>
              <a:rPr lang="en-US" sz="6000" dirty="0" smtClean="0"/>
              <a:t> </a:t>
            </a:r>
            <a:r>
              <a:rPr lang="en-US" sz="6000" dirty="0"/>
              <a:t>dramatic device in which a character makes a short speech intended for the audience but not heard by the other characters on stage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68242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Soliloquy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600" dirty="0" smtClean="0"/>
              <a:t>A dramatic </a:t>
            </a:r>
            <a:r>
              <a:rPr lang="en-US" sz="6600" dirty="0"/>
              <a:t>device in which a character is alone and speaks his or her thoughts </a:t>
            </a:r>
            <a:r>
              <a:rPr lang="en-US" sz="6600" dirty="0" smtClean="0"/>
              <a:t>aloud (a speech “to oneself”)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33287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A speech </a:t>
            </a:r>
            <a:r>
              <a:rPr lang="en-US" sz="8000" dirty="0"/>
              <a:t>given by a single person to an </a:t>
            </a:r>
            <a:r>
              <a:rPr lang="en-US" sz="8000" dirty="0" smtClean="0"/>
              <a:t>audience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51648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 14 </a:t>
            </a:r>
            <a:r>
              <a:rPr lang="en-US" sz="6600" dirty="0"/>
              <a:t>line lyric poem written in iambic pentameter </a:t>
            </a:r>
            <a:r>
              <a:rPr lang="en-US" sz="6600" dirty="0" smtClean="0"/>
              <a:t>that </a:t>
            </a:r>
            <a:r>
              <a:rPr lang="en-US" sz="6600" dirty="0"/>
              <a:t>follows a particular rhyme </a:t>
            </a:r>
            <a:r>
              <a:rPr lang="en-US" sz="6600" dirty="0" smtClean="0"/>
              <a:t>scheme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0982315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302</TotalTime>
  <Words>87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Depth</vt:lpstr>
      <vt:lpstr>Romeo and Juliet: New Terms</vt:lpstr>
      <vt:lpstr>Aside</vt:lpstr>
      <vt:lpstr>Soliloquy</vt:lpstr>
      <vt:lpstr>Monologue</vt:lpstr>
      <vt:lpstr>Sonnet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Terms, R&amp;J</dc:title>
  <dc:creator>kgraham3</dc:creator>
  <cp:lastModifiedBy>kgraham3</cp:lastModifiedBy>
  <cp:revision>4</cp:revision>
  <dcterms:created xsi:type="dcterms:W3CDTF">2015-01-20T15:39:18Z</dcterms:created>
  <dcterms:modified xsi:type="dcterms:W3CDTF">2015-01-20T20:41:54Z</dcterms:modified>
</cp:coreProperties>
</file>