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9" r:id="rId10"/>
    <p:sldId id="262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6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9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5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5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8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3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4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6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F532-079D-4321-8381-7912D9DE76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DBB7-24B9-4526-8377-F05D23FC8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3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Lady, or the Tiger?”</a:t>
            </a:r>
            <a:br>
              <a:rPr lang="en-US" dirty="0" smtClean="0"/>
            </a:br>
            <a:r>
              <a:rPr lang="en-US" dirty="0" smtClean="0"/>
              <a:t>Vocabulary Words</a:t>
            </a:r>
            <a:br>
              <a:rPr lang="en-US" dirty="0" smtClean="0"/>
            </a:br>
            <a:r>
              <a:rPr lang="en-US" dirty="0" smtClean="0"/>
              <a:t>VOCAB. QUIZ IS NEXT 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Graham Helton, English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5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Aspiring (verb)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Used as a noun in this story; seeking to gain, desiring.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42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Deliberation (noun)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Careful thought, especially in making a decision.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044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Exuberant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Elaborate; extreme; also, high-spirited.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6593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Genial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Cheerful and friendly.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055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Impartial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Fair; unbiased.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622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Allegiance (noun)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Loyalty.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876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Procured (verb)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Gotten; obtained.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889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Terrible.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953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Retribution (noun)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Punishment.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924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Fervent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Passionate.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360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“The Lady, or the Tiger?” Vocabulary Words VOCAB. QUIZ IS NEXT TUESDAY</vt:lpstr>
      <vt:lpstr>Exuberant (adj.)</vt:lpstr>
      <vt:lpstr>Genial (adj.)</vt:lpstr>
      <vt:lpstr>Impartial (adj.)</vt:lpstr>
      <vt:lpstr>Allegiance (noun)</vt:lpstr>
      <vt:lpstr>Procured (verb)</vt:lpstr>
      <vt:lpstr>Dire (adj.)</vt:lpstr>
      <vt:lpstr>Retribution (noun)</vt:lpstr>
      <vt:lpstr>Fervent (adj.)</vt:lpstr>
      <vt:lpstr>Aspiring (verb)</vt:lpstr>
      <vt:lpstr>Deliberation (noun)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Lady, or the Tiger?” Vocabulary Words VOCAB. QUIZ IS NEXT TUESDAY</dc:title>
  <dc:creator>kgraham3</dc:creator>
  <cp:lastModifiedBy>kgraham3</cp:lastModifiedBy>
  <cp:revision>2</cp:revision>
  <dcterms:created xsi:type="dcterms:W3CDTF">2014-09-18T18:22:21Z</dcterms:created>
  <dcterms:modified xsi:type="dcterms:W3CDTF">2014-09-19T13:45:07Z</dcterms:modified>
</cp:coreProperties>
</file>