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72" r:id="rId5"/>
    <p:sldId id="258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Odyssey: Part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I, Ms. Helton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1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Temptresses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Which characters fit this archetype?</a:t>
            </a:r>
          </a:p>
          <a:p>
            <a:r>
              <a:rPr lang="en-US" sz="3600" dirty="0" smtClean="0"/>
              <a:t>What other archetypes have we seen?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933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Characterizing Odysseus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some adjectives to characterize Odysseus positively? Negatively?</a:t>
            </a:r>
          </a:p>
          <a:p>
            <a:r>
              <a:rPr lang="en-US" sz="3600" dirty="0" smtClean="0"/>
              <a:t>What is his greatest asset, and what is his greatest downfall?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6039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80380"/>
            <a:ext cx="10058400" cy="1450757"/>
          </a:xfrm>
        </p:spPr>
        <p:txBody>
          <a:bodyPr/>
          <a:lstStyle/>
          <a:p>
            <a:r>
              <a:rPr lang="en-US" dirty="0" smtClean="0"/>
              <a:t>Wisdom vs. Pride: Alter </a:t>
            </a:r>
            <a:r>
              <a:rPr lang="en-US" dirty="0" smtClean="0"/>
              <a:t>Egos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Wisdom: Athena</a:t>
            </a:r>
          </a:p>
          <a:p>
            <a:r>
              <a:rPr lang="en-US" sz="4000" dirty="0" smtClean="0"/>
              <a:t>Pride, anger: Poseidon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0671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and 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some strong examples of both that we have read?</a:t>
            </a:r>
          </a:p>
          <a:p>
            <a:r>
              <a:rPr lang="en-US" sz="3600" dirty="0" smtClean="0"/>
              <a:t>What are some examples of imagery that are devoid of violence?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530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time of day is often personified in the feminine sense? Give examples.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0285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themes you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Remember: Themes are messages that a work presents, and can be stated in a sentence or two. If it is just a word or two, it is only a concept and not a theme. Strive to develop it into a full statement.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468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the </a:t>
            </a:r>
            <a:br>
              <a:rPr lang="en-US" dirty="0" smtClean="0"/>
            </a:br>
            <a:r>
              <a:rPr lang="en-US" dirty="0" smtClean="0"/>
              <a:t>Four Types of Sentences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Vocabulary for Part One is on page 749.</a:t>
            </a:r>
          </a:p>
          <a:p>
            <a:r>
              <a:rPr lang="en-US" sz="4000" dirty="0" smtClean="0"/>
              <a:t>The four types of sentences are: declarative, imperative, exclamatory, and interrogative. </a:t>
            </a:r>
          </a:p>
          <a:p>
            <a:r>
              <a:rPr lang="en-US" sz="4000" dirty="0"/>
              <a:t>(</a:t>
            </a:r>
            <a:r>
              <a:rPr lang="en-US" sz="4000" dirty="0" smtClean="0"/>
              <a:t>You should already have a handout about this.)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7638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and predicates: Writing a complete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will work on this tomorrow! 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180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Order of </a:t>
            </a:r>
            <a:r>
              <a:rPr lang="en-US" sz="3600" dirty="0" smtClean="0"/>
              <a:t>events as we read them:</a:t>
            </a:r>
            <a:endParaRPr lang="en-US" sz="3600" dirty="0" smtClean="0"/>
          </a:p>
          <a:p>
            <a:r>
              <a:rPr lang="en-US" sz="3600" dirty="0" smtClean="0"/>
              <a:t>1. Homer invokes the muse and tells us a brief summary of all things that will occur in the tale, both in part one and part two. </a:t>
            </a:r>
          </a:p>
          <a:p>
            <a:r>
              <a:rPr lang="en-US" sz="3600" dirty="0" smtClean="0"/>
              <a:t>2. We meet Odysseus, with Homer still narrating, at Calypso’s island. She has held him captive there for seven years.</a:t>
            </a:r>
          </a:p>
        </p:txBody>
      </p:sp>
    </p:spTree>
    <p:extLst>
      <p:ext uri="{BB962C8B-B14F-4D97-AF65-F5344CB8AC3E}">
        <p14:creationId xmlns:p14="http://schemas.microsoft.com/office/powerpoint/2010/main" val="392420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3. </a:t>
            </a:r>
            <a:r>
              <a:rPr lang="en-US" sz="3600" b="1" dirty="0"/>
              <a:t>After Odysseus is set free from Calypso </a:t>
            </a:r>
            <a:r>
              <a:rPr lang="en-US" sz="3600" dirty="0"/>
              <a:t>(Hermes brings the message; it comes from Zeus at the request of Athena, his mentor/alter ego), </a:t>
            </a:r>
            <a:r>
              <a:rPr lang="en-US" sz="3600" b="1" dirty="0"/>
              <a:t>his raft shipwrecks </a:t>
            </a:r>
            <a:r>
              <a:rPr lang="en-US" sz="3600" dirty="0"/>
              <a:t>(his enemy Poseidon causes this), </a:t>
            </a:r>
            <a:r>
              <a:rPr lang="en-US" sz="3600" b="1" dirty="0"/>
              <a:t>and he ends up on the island of </a:t>
            </a:r>
            <a:r>
              <a:rPr lang="en-US" sz="3600" b="1" dirty="0" err="1"/>
              <a:t>Scheria</a:t>
            </a:r>
            <a:r>
              <a:rPr lang="en-US" sz="3600" b="1" dirty="0"/>
              <a:t>, the land of the </a:t>
            </a:r>
            <a:r>
              <a:rPr lang="en-US" sz="3600" b="1" dirty="0" err="1"/>
              <a:t>Phaeacians</a:t>
            </a:r>
            <a:r>
              <a:rPr lang="en-US" sz="3600" b="1" dirty="0"/>
              <a:t>. He becomes the guest of King </a:t>
            </a:r>
            <a:r>
              <a:rPr lang="en-US" sz="3600" b="1" dirty="0" err="1"/>
              <a:t>Alcinous</a:t>
            </a:r>
            <a:r>
              <a:rPr lang="en-US" sz="3600" b="1" dirty="0"/>
              <a:t>, and after a banquet feast and a minstrel’s performance of a song about Troy, Odysseus narrates his journey from his first attempts to get home after the war, all the way up to arriving at Calypso’s.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02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Thus, all of the adventures mentioned once Odysseus becomes a guest of King </a:t>
            </a:r>
            <a:r>
              <a:rPr lang="en-US" sz="4000" b="1" dirty="0" err="1" smtClean="0"/>
              <a:t>Alcinous</a:t>
            </a:r>
            <a:r>
              <a:rPr lang="en-US" sz="4000" b="1" dirty="0" smtClean="0"/>
              <a:t>—</a:t>
            </a:r>
            <a:r>
              <a:rPr lang="en-US" sz="4000" dirty="0" smtClean="0"/>
              <a:t>including</a:t>
            </a:r>
            <a:r>
              <a:rPr lang="en-US" sz="4000" b="1" dirty="0" smtClean="0"/>
              <a:t> </a:t>
            </a:r>
            <a:r>
              <a:rPr lang="en-US" sz="4000" dirty="0" smtClean="0"/>
              <a:t>the </a:t>
            </a:r>
            <a:r>
              <a:rPr lang="en-US" sz="4000" dirty="0" err="1" smtClean="0"/>
              <a:t>Cicones</a:t>
            </a:r>
            <a:r>
              <a:rPr lang="en-US" sz="4000" dirty="0" smtClean="0"/>
              <a:t> (found in “I am Laertes’ son”), the Lotus Eaters, the Cyclops, the Enchantress Circe, The Land of the Dead, The Sirens; Scylla and Charybdis, and The Cattle of the Sun God</a:t>
            </a:r>
            <a:r>
              <a:rPr lang="en-US" sz="4000" b="1" dirty="0" smtClean="0"/>
              <a:t>—all happened prior to Odysseus arriving at Calypso’s island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244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Homeric or Epic Similes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Pages: 752, 754, 766, and 783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247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Epithets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What are some you have noticed for Odysseus?</a:t>
            </a:r>
          </a:p>
          <a:p>
            <a:pPr lvl="1"/>
            <a:r>
              <a:rPr lang="en-US" sz="3400" dirty="0" smtClean="0"/>
              <a:t>Look at page 770 and page 776, for example. </a:t>
            </a:r>
          </a:p>
          <a:p>
            <a:r>
              <a:rPr lang="en-US" sz="3600" dirty="0" smtClean="0"/>
              <a:t>Who was the “blue girdler of the islands”? (p. 770)</a:t>
            </a:r>
          </a:p>
          <a:p>
            <a:r>
              <a:rPr lang="en-US" sz="3600" dirty="0" smtClean="0"/>
              <a:t>Who was the “dire gorge of the salt sea tide”? (p. 782)</a:t>
            </a:r>
          </a:p>
          <a:p>
            <a:r>
              <a:rPr lang="en-US" sz="3600" dirty="0" smtClean="0"/>
              <a:t>Who was “that man skilled in all ways of contending”? (p. 751)</a:t>
            </a:r>
          </a:p>
        </p:txBody>
      </p:sp>
    </p:spTree>
    <p:extLst>
      <p:ext uri="{BB962C8B-B14F-4D97-AF65-F5344CB8AC3E}">
        <p14:creationId xmlns:p14="http://schemas.microsoft.com/office/powerpoint/2010/main" val="105543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Values Displayed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Hospitality</a:t>
            </a:r>
          </a:p>
          <a:p>
            <a:r>
              <a:rPr lang="en-US" sz="4000" dirty="0" smtClean="0"/>
              <a:t>Acceptance of Gifts</a:t>
            </a:r>
          </a:p>
          <a:p>
            <a:pPr lvl="1"/>
            <a:r>
              <a:rPr lang="en-US" sz="3800" dirty="0" smtClean="0"/>
              <a:t>What about heroic virtues? Think about Odysseus’ traits.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59640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Heroes and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Read pages 737 and 738.</a:t>
            </a:r>
          </a:p>
          <a:p>
            <a:r>
              <a:rPr lang="en-US" sz="4400" dirty="0" smtClean="0"/>
              <a:t>1. What is the main similarity between heroes and monsters?</a:t>
            </a:r>
          </a:p>
          <a:p>
            <a:r>
              <a:rPr lang="en-US" sz="4400" dirty="0" smtClean="0"/>
              <a:t>2. What is the main difference?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040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prophesized or implied several times, and by whom?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44307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</TotalTime>
  <Words>602</Words>
  <Application>Microsoft Office PowerPoint</Application>
  <PresentationFormat>Widescreen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The Odyssey: Part One</vt:lpstr>
      <vt:lpstr>Review of Structure</vt:lpstr>
      <vt:lpstr>Review of Structure</vt:lpstr>
      <vt:lpstr>Review of Structure</vt:lpstr>
      <vt:lpstr>Homeric or Epic Similes</vt:lpstr>
      <vt:lpstr>Epithets</vt:lpstr>
      <vt:lpstr>Greek Values Displayed</vt:lpstr>
      <vt:lpstr>Heroes and Monsters</vt:lpstr>
      <vt:lpstr>Foreshadowing</vt:lpstr>
      <vt:lpstr>Temptresses</vt:lpstr>
      <vt:lpstr>Characterizing Odysseus</vt:lpstr>
      <vt:lpstr>Wisdom vs. Pride: Alter Egos</vt:lpstr>
      <vt:lpstr>Violence and Imagery</vt:lpstr>
      <vt:lpstr>Personification</vt:lpstr>
      <vt:lpstr>What are some themes you see?</vt:lpstr>
      <vt:lpstr>Vocabulary and the  Four Types of Sentences </vt:lpstr>
      <vt:lpstr>Subjects and predicates: Writing a complete sentence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Odyssey: Part One</dc:title>
  <dc:creator>kgraham3</dc:creator>
  <cp:lastModifiedBy>kgraham3</cp:lastModifiedBy>
  <cp:revision>9</cp:revision>
  <dcterms:created xsi:type="dcterms:W3CDTF">2014-11-18T15:36:09Z</dcterms:created>
  <dcterms:modified xsi:type="dcterms:W3CDTF">2014-11-18T22:02:39Z</dcterms:modified>
</cp:coreProperties>
</file>